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5" r:id="rId8"/>
    <p:sldId id="262" r:id="rId9"/>
    <p:sldId id="265" r:id="rId10"/>
    <p:sldId id="263" r:id="rId11"/>
    <p:sldId id="264" r:id="rId12"/>
    <p:sldId id="266" r:id="rId13"/>
    <p:sldId id="272" r:id="rId14"/>
    <p:sldId id="273" r:id="rId15"/>
    <p:sldId id="305" r:id="rId16"/>
    <p:sldId id="280" r:id="rId17"/>
    <p:sldId id="276" r:id="rId18"/>
    <p:sldId id="277" r:id="rId19"/>
    <p:sldId id="304" r:id="rId20"/>
    <p:sldId id="271" r:id="rId21"/>
    <p:sldId id="282" r:id="rId22"/>
    <p:sldId id="270" r:id="rId23"/>
    <p:sldId id="285" r:id="rId24"/>
    <p:sldId id="286" r:id="rId25"/>
    <p:sldId id="278" r:id="rId26"/>
    <p:sldId id="290" r:id="rId27"/>
    <p:sldId id="289" r:id="rId28"/>
    <p:sldId id="288" r:id="rId29"/>
    <p:sldId id="293" r:id="rId30"/>
    <p:sldId id="294" r:id="rId31"/>
    <p:sldId id="267" r:id="rId32"/>
    <p:sldId id="268" r:id="rId33"/>
    <p:sldId id="295" r:id="rId34"/>
    <p:sldId id="296" r:id="rId35"/>
    <p:sldId id="306" r:id="rId36"/>
    <p:sldId id="307" r:id="rId37"/>
    <p:sldId id="297" r:id="rId38"/>
    <p:sldId id="298" r:id="rId39"/>
    <p:sldId id="303" r:id="rId40"/>
    <p:sldId id="299" r:id="rId41"/>
    <p:sldId id="300" r:id="rId42"/>
    <p:sldId id="30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F34C7-962E-242C-4A73-A9E4976C02DD}" v="68" dt="2020-07-24T09:50:43.595"/>
    <p1510:client id="{28DDFF92-CDAF-66A1-D107-93A613A87B6C}" v="1980" dt="2020-07-22T21:32:10.903"/>
    <p1510:client id="{298C8353-676A-A8A7-675E-BA2B1D0FFF65}" v="122" dt="2020-07-22T21:55:55.151"/>
    <p1510:client id="{41B7F393-0A22-2A0D-9C13-99BCA38B95B7}" v="2710" dt="2020-07-21T22:38:21.599"/>
    <p1510:client id="{41C4603F-A7B8-97D4-0763-8B39DE6DDCBF}" v="108" dt="2020-07-25T20:20:40.311"/>
    <p1510:client id="{46D9F47D-104D-F250-3EB9-29E6E293BB84}" v="25" dt="2020-07-23T13:44:15.211"/>
    <p1510:client id="{4DF7471A-41F7-9C42-E16E-5F6C00478AA5}" v="862" dt="2020-07-22T12:45:21.573"/>
    <p1510:client id="{59457C15-CE20-9E1C-1F3B-ED684F0907F7}" v="22" dt="2020-07-23T08:33:22.494"/>
    <p1510:client id="{764227FA-C574-B62B-25A2-3DFF3B4C9812}" v="20" dt="2020-07-25T20:08:25.663"/>
    <p1510:client id="{952962B7-C768-06FF-1854-87D02B90FFFB}" v="268" dt="2020-07-23T11:29:54.404"/>
    <p1510:client id="{9E8F71DA-FE44-86F4-5643-E7E6831486A1}" v="190" dt="2020-07-24T14:49:27.661"/>
    <p1510:client id="{CF3624F9-E7CB-048F-ACED-E13B1DE1A4C4}" v="460" dt="2020-07-23T10:37:09.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595AD-095E-4C24-8C17-B7543441623B}" type="doc">
      <dgm:prSet loTypeId="urn:microsoft.com/office/officeart/2017/3/layout/DropPinTimeline" loCatId="process" qsTypeId="urn:microsoft.com/office/officeart/2005/8/quickstyle/simple4" qsCatId="simple" csTypeId="urn:microsoft.com/office/officeart/2005/8/colors/colorful2" csCatId="colorful" phldr="1"/>
      <dgm:spPr/>
      <dgm:t>
        <a:bodyPr/>
        <a:lstStyle/>
        <a:p>
          <a:endParaRPr lang="en-US"/>
        </a:p>
      </dgm:t>
    </dgm:pt>
    <dgm:pt modelId="{999C8C4F-B71D-4DA4-B0E6-AF913DD3C869}">
      <dgm:prSet/>
      <dgm:spPr/>
      <dgm:t>
        <a:bodyPr/>
        <a:lstStyle/>
        <a:p>
          <a:pPr>
            <a:defRPr b="1"/>
          </a:pPr>
          <a:r>
            <a:rPr lang="en-US"/>
            <a:t>30 juin</a:t>
          </a:r>
        </a:p>
      </dgm:t>
    </dgm:pt>
    <dgm:pt modelId="{CF64C018-0399-49E6-B249-4935061DF5C0}" type="parTrans" cxnId="{DD3D5EC4-51D0-472D-AEC9-F9292F36EDD2}">
      <dgm:prSet/>
      <dgm:spPr/>
      <dgm:t>
        <a:bodyPr/>
        <a:lstStyle/>
        <a:p>
          <a:endParaRPr lang="en-US"/>
        </a:p>
      </dgm:t>
    </dgm:pt>
    <dgm:pt modelId="{68F3D940-3FA1-4CB2-8A50-28F63BF62333}" type="sibTrans" cxnId="{DD3D5EC4-51D0-472D-AEC9-F9292F36EDD2}">
      <dgm:prSet/>
      <dgm:spPr/>
      <dgm:t>
        <a:bodyPr/>
        <a:lstStyle/>
        <a:p>
          <a:endParaRPr lang="en-US"/>
        </a:p>
      </dgm:t>
    </dgm:pt>
    <dgm:pt modelId="{D7EA72E2-039B-4131-BD85-E4CCC57DE690}">
      <dgm:prSet/>
      <dgm:spPr/>
      <dgm:t>
        <a:bodyPr/>
        <a:lstStyle/>
        <a:p>
          <a:r>
            <a:rPr lang="en-US"/>
            <a:t>la quatrième semaine de mon stage j'ai fait ma première demande de la mise en production de mes travaux.</a:t>
          </a:r>
        </a:p>
      </dgm:t>
    </dgm:pt>
    <dgm:pt modelId="{D892733D-3383-4A23-87C9-2560062FD811}" type="parTrans" cxnId="{526AC884-F61C-4BA2-8331-DB60F6111FB1}">
      <dgm:prSet/>
      <dgm:spPr/>
      <dgm:t>
        <a:bodyPr/>
        <a:lstStyle/>
        <a:p>
          <a:endParaRPr lang="en-US"/>
        </a:p>
      </dgm:t>
    </dgm:pt>
    <dgm:pt modelId="{C14AE224-6925-46AA-B7A2-5D6D3EC3D329}" type="sibTrans" cxnId="{526AC884-F61C-4BA2-8331-DB60F6111FB1}">
      <dgm:prSet/>
      <dgm:spPr/>
      <dgm:t>
        <a:bodyPr/>
        <a:lstStyle/>
        <a:p>
          <a:endParaRPr lang="en-US"/>
        </a:p>
      </dgm:t>
    </dgm:pt>
    <dgm:pt modelId="{18D04BF5-38F3-4A07-B2A5-8811BB385E62}">
      <dgm:prSet/>
      <dgm:spPr/>
      <dgm:t>
        <a:bodyPr/>
        <a:lstStyle/>
        <a:p>
          <a:pPr>
            <a:defRPr b="1"/>
          </a:pPr>
          <a:r>
            <a:rPr lang="en-US"/>
            <a:t>1 juil.</a:t>
          </a:r>
        </a:p>
      </dgm:t>
    </dgm:pt>
    <dgm:pt modelId="{6AA1BAFB-E095-488D-B290-17FD8CAA5E79}" type="parTrans" cxnId="{B336BD1F-973D-4E46-8BAF-905E3DC0F2CA}">
      <dgm:prSet/>
      <dgm:spPr/>
      <dgm:t>
        <a:bodyPr/>
        <a:lstStyle/>
        <a:p>
          <a:endParaRPr lang="en-US"/>
        </a:p>
      </dgm:t>
    </dgm:pt>
    <dgm:pt modelId="{3B93513B-8AF0-4901-9765-2FD1ED9BB0AC}" type="sibTrans" cxnId="{B336BD1F-973D-4E46-8BAF-905E3DC0F2CA}">
      <dgm:prSet/>
      <dgm:spPr/>
      <dgm:t>
        <a:bodyPr/>
        <a:lstStyle/>
        <a:p>
          <a:endParaRPr lang="en-US"/>
        </a:p>
      </dgm:t>
    </dgm:pt>
    <dgm:pt modelId="{5E3D8443-F0D3-4F22-8405-9DA687CBAE18}">
      <dgm:prSet/>
      <dgm:spPr/>
      <dgm:t>
        <a:bodyPr/>
        <a:lstStyle/>
        <a:p>
          <a:r>
            <a:rPr lang="en-US"/>
            <a:t>Suite à l'échec du traitement du 30 juin j'ai appris que je dois passer par le formulaire MEP pour modifier le schéma SYSADM de la base de données.</a:t>
          </a:r>
        </a:p>
      </dgm:t>
    </dgm:pt>
    <dgm:pt modelId="{E94F1A04-19E1-45A6-9C1F-244612C417D3}" type="parTrans" cxnId="{C869042E-113D-43A4-AE2A-0B0D1D609468}">
      <dgm:prSet/>
      <dgm:spPr/>
      <dgm:t>
        <a:bodyPr/>
        <a:lstStyle/>
        <a:p>
          <a:endParaRPr lang="en-US"/>
        </a:p>
      </dgm:t>
    </dgm:pt>
    <dgm:pt modelId="{AA70D51F-1437-4E05-925E-8A77A35CC372}" type="sibTrans" cxnId="{C869042E-113D-43A4-AE2A-0B0D1D609468}">
      <dgm:prSet/>
      <dgm:spPr/>
      <dgm:t>
        <a:bodyPr/>
        <a:lstStyle/>
        <a:p>
          <a:endParaRPr lang="en-US"/>
        </a:p>
      </dgm:t>
    </dgm:pt>
    <dgm:pt modelId="{BFAE235E-E48F-431E-94BD-6F051132BB49}">
      <dgm:prSet/>
      <dgm:spPr/>
      <dgm:t>
        <a:bodyPr/>
        <a:lstStyle/>
        <a:p>
          <a:pPr>
            <a:defRPr b="1"/>
          </a:pPr>
          <a:r>
            <a:rPr lang="en-US"/>
            <a:t>3 juil.</a:t>
          </a:r>
        </a:p>
      </dgm:t>
    </dgm:pt>
    <dgm:pt modelId="{6E5C9ED7-2FBA-445F-B57A-DEE18006214B}" type="parTrans" cxnId="{D538D65D-2002-4CE2-8A94-6956084F1C9B}">
      <dgm:prSet/>
      <dgm:spPr/>
      <dgm:t>
        <a:bodyPr/>
        <a:lstStyle/>
        <a:p>
          <a:endParaRPr lang="en-US"/>
        </a:p>
      </dgm:t>
    </dgm:pt>
    <dgm:pt modelId="{A6A21B31-43EB-470D-B9DF-C391CAC80B80}" type="sibTrans" cxnId="{D538D65D-2002-4CE2-8A94-6956084F1C9B}">
      <dgm:prSet/>
      <dgm:spPr/>
      <dgm:t>
        <a:bodyPr/>
        <a:lstStyle/>
        <a:p>
          <a:endParaRPr lang="en-US"/>
        </a:p>
      </dgm:t>
    </dgm:pt>
    <dgm:pt modelId="{70BFAE77-81C9-4336-BB84-38A1DDEBEBE0}">
      <dgm:prSet/>
      <dgm:spPr/>
      <dgm:t>
        <a:bodyPr/>
        <a:lstStyle/>
        <a:p>
          <a:r>
            <a:rPr lang="en-US"/>
            <a:t>Formulaire MEP reçu et soumis</a:t>
          </a:r>
        </a:p>
      </dgm:t>
    </dgm:pt>
    <dgm:pt modelId="{F6804B19-C8E7-4CBD-AB46-03DBE5469F76}" type="parTrans" cxnId="{343C6B1F-B180-4095-8940-A217D89D58D6}">
      <dgm:prSet/>
      <dgm:spPr/>
      <dgm:t>
        <a:bodyPr/>
        <a:lstStyle/>
        <a:p>
          <a:endParaRPr lang="en-US"/>
        </a:p>
      </dgm:t>
    </dgm:pt>
    <dgm:pt modelId="{50AA97E2-C01D-4626-84FA-9954A9E173CD}" type="sibTrans" cxnId="{343C6B1F-B180-4095-8940-A217D89D58D6}">
      <dgm:prSet/>
      <dgm:spPr/>
      <dgm:t>
        <a:bodyPr/>
        <a:lstStyle/>
        <a:p>
          <a:endParaRPr lang="en-US"/>
        </a:p>
      </dgm:t>
    </dgm:pt>
    <dgm:pt modelId="{95E9999C-E50F-4067-B48E-FDC3B2CB8279}" type="pres">
      <dgm:prSet presAssocID="{F64595AD-095E-4C24-8C17-B7543441623B}" presName="root" presStyleCnt="0">
        <dgm:presLayoutVars>
          <dgm:chMax/>
          <dgm:chPref/>
          <dgm:animLvl val="lvl"/>
        </dgm:presLayoutVars>
      </dgm:prSet>
      <dgm:spPr/>
    </dgm:pt>
    <dgm:pt modelId="{0C614901-C090-4D02-B24A-16179C37EB95}" type="pres">
      <dgm:prSet presAssocID="{F64595AD-095E-4C24-8C17-B7543441623B}" presName="divider" presStyleLbl="fgAcc1" presStyleIdx="0" presStyleCnt="4"/>
      <dgm:spPr>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gm:spPr>
    </dgm:pt>
    <dgm:pt modelId="{19A6C809-E6F4-43C8-855A-2F0A9A617AE6}" type="pres">
      <dgm:prSet presAssocID="{F64595AD-095E-4C24-8C17-B7543441623B}" presName="nodes" presStyleCnt="0">
        <dgm:presLayoutVars>
          <dgm:chMax/>
          <dgm:chPref/>
          <dgm:animLvl val="lvl"/>
        </dgm:presLayoutVars>
      </dgm:prSet>
      <dgm:spPr/>
    </dgm:pt>
    <dgm:pt modelId="{8B84EE89-0770-4E68-996D-0FA87E602062}" type="pres">
      <dgm:prSet presAssocID="{999C8C4F-B71D-4DA4-B0E6-AF913DD3C869}" presName="composite" presStyleCnt="0"/>
      <dgm:spPr/>
    </dgm:pt>
    <dgm:pt modelId="{B0CBAB41-C5BC-4C99-B349-A631C7875749}" type="pres">
      <dgm:prSet presAssocID="{999C8C4F-B71D-4DA4-B0E6-AF913DD3C869}" presName="ConnectorPoint" presStyleLbl="lnNode1" presStyleIdx="0" presStyleCnt="3"/>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3E182D29-09B3-49F6-A6C7-5C95B5F0E18A}" type="pres">
      <dgm:prSet presAssocID="{999C8C4F-B71D-4DA4-B0E6-AF913DD3C869}" presName="DropPinPlaceHolder" presStyleCnt="0"/>
      <dgm:spPr/>
    </dgm:pt>
    <dgm:pt modelId="{DD1A3D55-2540-40ED-BAE2-E6082B7C4F9B}" type="pres">
      <dgm:prSet presAssocID="{999C8C4F-B71D-4DA4-B0E6-AF913DD3C869}" presName="DropPin" presStyleLbl="alignNode1" presStyleIdx="0" presStyleCnt="3"/>
      <dgm:spPr/>
    </dgm:pt>
    <dgm:pt modelId="{87BCA4F6-2A1B-4E7F-9579-C9FD3815E0C2}" type="pres">
      <dgm:prSet presAssocID="{999C8C4F-B71D-4DA4-B0E6-AF913DD3C869}" presName="Ellipse" presStyleLbl="fgAcc1" presStyleIdx="1" presStyleCnt="4"/>
      <dgm:spPr>
        <a:solidFill>
          <a:schemeClr val="lt1">
            <a:alpha val="90000"/>
            <a:hueOff val="0"/>
            <a:satOff val="0"/>
            <a:lumOff val="0"/>
            <a:alphaOff val="0"/>
          </a:schemeClr>
        </a:solidFill>
        <a:ln w="9525" cap="rnd" cmpd="sng" algn="ctr">
          <a:noFill/>
          <a:prstDash val="solid"/>
        </a:ln>
        <a:effectLst/>
      </dgm:spPr>
    </dgm:pt>
    <dgm:pt modelId="{6D2BC3A9-679F-41B5-91C6-07753F7AFF15}" type="pres">
      <dgm:prSet presAssocID="{999C8C4F-B71D-4DA4-B0E6-AF913DD3C869}" presName="L2TextContainer" presStyleLbl="revTx" presStyleIdx="0" presStyleCnt="6">
        <dgm:presLayoutVars>
          <dgm:bulletEnabled val="1"/>
        </dgm:presLayoutVars>
      </dgm:prSet>
      <dgm:spPr/>
    </dgm:pt>
    <dgm:pt modelId="{91416F45-8F24-42DC-B03D-2F9FC88345E6}" type="pres">
      <dgm:prSet presAssocID="{999C8C4F-B71D-4DA4-B0E6-AF913DD3C869}" presName="L1TextContainer" presStyleLbl="revTx" presStyleIdx="1" presStyleCnt="6">
        <dgm:presLayoutVars>
          <dgm:chMax val="1"/>
          <dgm:chPref val="1"/>
          <dgm:bulletEnabled val="1"/>
        </dgm:presLayoutVars>
      </dgm:prSet>
      <dgm:spPr/>
    </dgm:pt>
    <dgm:pt modelId="{8D831E86-D75D-4003-9A43-60573E13BBA9}" type="pres">
      <dgm:prSet presAssocID="{999C8C4F-B71D-4DA4-B0E6-AF913DD3C869}"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33370D61-D19A-448F-BEA4-A5F1873D4012}" type="pres">
      <dgm:prSet presAssocID="{999C8C4F-B71D-4DA4-B0E6-AF913DD3C869}" presName="EmptyPlaceHolder" presStyleCnt="0"/>
      <dgm:spPr/>
    </dgm:pt>
    <dgm:pt modelId="{F917B1D0-6DDD-4B5C-83D1-B48EDAF6B8FB}" type="pres">
      <dgm:prSet presAssocID="{68F3D940-3FA1-4CB2-8A50-28F63BF62333}" presName="spaceBetweenRectangles" presStyleCnt="0"/>
      <dgm:spPr/>
    </dgm:pt>
    <dgm:pt modelId="{AAC1AE65-DF8B-4B5E-B13E-4185E147E17F}" type="pres">
      <dgm:prSet presAssocID="{18D04BF5-38F3-4A07-B2A5-8811BB385E62}" presName="composite" presStyleCnt="0"/>
      <dgm:spPr/>
    </dgm:pt>
    <dgm:pt modelId="{EFFC2D54-4774-4545-B94A-240252AB373E}" type="pres">
      <dgm:prSet presAssocID="{18D04BF5-38F3-4A07-B2A5-8811BB385E62}" presName="ConnectorPoint" presStyleLbl="lnNode1" presStyleIdx="1" presStyleCnt="3"/>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881901AA-4DBB-4716-9BDF-85BE08E0E6A0}" type="pres">
      <dgm:prSet presAssocID="{18D04BF5-38F3-4A07-B2A5-8811BB385E62}" presName="DropPinPlaceHolder" presStyleCnt="0"/>
      <dgm:spPr/>
    </dgm:pt>
    <dgm:pt modelId="{2F722454-A382-46C1-BF29-E8D179EE2CAF}" type="pres">
      <dgm:prSet presAssocID="{18D04BF5-38F3-4A07-B2A5-8811BB385E62}" presName="DropPin" presStyleLbl="alignNode1" presStyleIdx="1" presStyleCnt="3"/>
      <dgm:spPr/>
    </dgm:pt>
    <dgm:pt modelId="{FB88CE1D-38A6-46F7-BD4C-8BA8FC9E0473}" type="pres">
      <dgm:prSet presAssocID="{18D04BF5-38F3-4A07-B2A5-8811BB385E62}" presName="Ellipse" presStyleLbl="fgAcc1" presStyleIdx="2" presStyleCnt="4"/>
      <dgm:spPr>
        <a:solidFill>
          <a:schemeClr val="lt1">
            <a:alpha val="90000"/>
            <a:hueOff val="0"/>
            <a:satOff val="0"/>
            <a:lumOff val="0"/>
            <a:alphaOff val="0"/>
          </a:schemeClr>
        </a:solidFill>
        <a:ln w="9525" cap="rnd" cmpd="sng" algn="ctr">
          <a:noFill/>
          <a:prstDash val="solid"/>
        </a:ln>
        <a:effectLst/>
      </dgm:spPr>
    </dgm:pt>
    <dgm:pt modelId="{2CFBA5CD-9665-48C1-9B7D-8C8A88504A77}" type="pres">
      <dgm:prSet presAssocID="{18D04BF5-38F3-4A07-B2A5-8811BB385E62}" presName="L2TextContainer" presStyleLbl="revTx" presStyleIdx="2" presStyleCnt="6">
        <dgm:presLayoutVars>
          <dgm:bulletEnabled val="1"/>
        </dgm:presLayoutVars>
      </dgm:prSet>
      <dgm:spPr/>
    </dgm:pt>
    <dgm:pt modelId="{C5C94E7B-B39E-42DC-B9F4-A569DBC6F350}" type="pres">
      <dgm:prSet presAssocID="{18D04BF5-38F3-4A07-B2A5-8811BB385E62}" presName="L1TextContainer" presStyleLbl="revTx" presStyleIdx="3" presStyleCnt="6">
        <dgm:presLayoutVars>
          <dgm:chMax val="1"/>
          <dgm:chPref val="1"/>
          <dgm:bulletEnabled val="1"/>
        </dgm:presLayoutVars>
      </dgm:prSet>
      <dgm:spPr/>
    </dgm:pt>
    <dgm:pt modelId="{653A5588-86C6-4283-AE0D-5B3C45467EAA}" type="pres">
      <dgm:prSet presAssocID="{18D04BF5-38F3-4A07-B2A5-8811BB385E62}" presName="ConnectLine" presStyleLbl="sibTrans1D1" presStyleIdx="1" presStyleCnt="3"/>
      <dgm:spPr>
        <a:noFill/>
        <a:ln w="12700" cap="rnd" cmpd="sng" algn="ctr">
          <a:solidFill>
            <a:schemeClr val="accent2">
              <a:hueOff val="-9882860"/>
              <a:satOff val="451"/>
              <a:lumOff val="0"/>
              <a:alphaOff val="0"/>
            </a:schemeClr>
          </a:solidFill>
          <a:prstDash val="dash"/>
        </a:ln>
        <a:effectLst/>
      </dgm:spPr>
    </dgm:pt>
    <dgm:pt modelId="{9AB6DC80-3268-4A0E-A5D0-4E7001A2CEF5}" type="pres">
      <dgm:prSet presAssocID="{18D04BF5-38F3-4A07-B2A5-8811BB385E62}" presName="EmptyPlaceHolder" presStyleCnt="0"/>
      <dgm:spPr/>
    </dgm:pt>
    <dgm:pt modelId="{C6533ABA-2F62-4942-885F-B978693748A4}" type="pres">
      <dgm:prSet presAssocID="{3B93513B-8AF0-4901-9765-2FD1ED9BB0AC}" presName="spaceBetweenRectangles" presStyleCnt="0"/>
      <dgm:spPr/>
    </dgm:pt>
    <dgm:pt modelId="{8B63FC03-A348-4D6A-A3B8-0CE71527AA70}" type="pres">
      <dgm:prSet presAssocID="{BFAE235E-E48F-431E-94BD-6F051132BB49}" presName="composite" presStyleCnt="0"/>
      <dgm:spPr/>
    </dgm:pt>
    <dgm:pt modelId="{A64EEDCA-2B03-4F17-A1FF-1BB9CAD63C3A}" type="pres">
      <dgm:prSet presAssocID="{BFAE235E-E48F-431E-94BD-6F051132BB49}" presName="ConnectorPoint" presStyleLbl="lnNode1" presStyleIdx="2" presStyleCnt="3"/>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E2A71176-DFEE-400E-A86B-559F538C3C28}" type="pres">
      <dgm:prSet presAssocID="{BFAE235E-E48F-431E-94BD-6F051132BB49}" presName="DropPinPlaceHolder" presStyleCnt="0"/>
      <dgm:spPr/>
    </dgm:pt>
    <dgm:pt modelId="{0DF22A01-EE9C-468E-BF1D-216D6CDF2C97}" type="pres">
      <dgm:prSet presAssocID="{BFAE235E-E48F-431E-94BD-6F051132BB49}" presName="DropPin" presStyleLbl="alignNode1" presStyleIdx="2" presStyleCnt="3"/>
      <dgm:spPr/>
    </dgm:pt>
    <dgm:pt modelId="{5C5FB4F8-F087-403F-B123-BDDD4D4522EF}" type="pres">
      <dgm:prSet presAssocID="{BFAE235E-E48F-431E-94BD-6F051132BB49}" presName="Ellipse" presStyleLbl="fgAcc1" presStyleIdx="3" presStyleCnt="4"/>
      <dgm:spPr>
        <a:solidFill>
          <a:schemeClr val="lt1">
            <a:alpha val="90000"/>
            <a:hueOff val="0"/>
            <a:satOff val="0"/>
            <a:lumOff val="0"/>
            <a:alphaOff val="0"/>
          </a:schemeClr>
        </a:solidFill>
        <a:ln w="9525" cap="rnd" cmpd="sng" algn="ctr">
          <a:noFill/>
          <a:prstDash val="solid"/>
        </a:ln>
        <a:effectLst/>
      </dgm:spPr>
    </dgm:pt>
    <dgm:pt modelId="{BF8245B3-04F8-4D38-8D49-9D1A15061D25}" type="pres">
      <dgm:prSet presAssocID="{BFAE235E-E48F-431E-94BD-6F051132BB49}" presName="L2TextContainer" presStyleLbl="revTx" presStyleIdx="4" presStyleCnt="6">
        <dgm:presLayoutVars>
          <dgm:bulletEnabled val="1"/>
        </dgm:presLayoutVars>
      </dgm:prSet>
      <dgm:spPr/>
    </dgm:pt>
    <dgm:pt modelId="{93B9DD2F-5A30-4330-BE9B-E034D6A820CC}" type="pres">
      <dgm:prSet presAssocID="{BFAE235E-E48F-431E-94BD-6F051132BB49}" presName="L1TextContainer" presStyleLbl="revTx" presStyleIdx="5" presStyleCnt="6">
        <dgm:presLayoutVars>
          <dgm:chMax val="1"/>
          <dgm:chPref val="1"/>
          <dgm:bulletEnabled val="1"/>
        </dgm:presLayoutVars>
      </dgm:prSet>
      <dgm:spPr/>
    </dgm:pt>
    <dgm:pt modelId="{B73E1433-5E3A-4A29-8CE6-56DAB91F2BCD}" type="pres">
      <dgm:prSet presAssocID="{BFAE235E-E48F-431E-94BD-6F051132BB49}" presName="ConnectLine" presStyleLbl="sibTrans1D1" presStyleIdx="2" presStyleCnt="3"/>
      <dgm:spPr>
        <a:noFill/>
        <a:ln w="12700" cap="rnd" cmpd="sng" algn="ctr">
          <a:solidFill>
            <a:schemeClr val="accent2">
              <a:hueOff val="-19765721"/>
              <a:satOff val="901"/>
              <a:lumOff val="0"/>
              <a:alphaOff val="0"/>
            </a:schemeClr>
          </a:solidFill>
          <a:prstDash val="dash"/>
        </a:ln>
        <a:effectLst/>
      </dgm:spPr>
    </dgm:pt>
    <dgm:pt modelId="{B9EB75F0-294D-4B4C-9040-8AE9031A0644}" type="pres">
      <dgm:prSet presAssocID="{BFAE235E-E48F-431E-94BD-6F051132BB49}" presName="EmptyPlaceHolder" presStyleCnt="0"/>
      <dgm:spPr/>
    </dgm:pt>
  </dgm:ptLst>
  <dgm:cxnLst>
    <dgm:cxn modelId="{343C6B1F-B180-4095-8940-A217D89D58D6}" srcId="{BFAE235E-E48F-431E-94BD-6F051132BB49}" destId="{70BFAE77-81C9-4336-BB84-38A1DDEBEBE0}" srcOrd="0" destOrd="0" parTransId="{F6804B19-C8E7-4CBD-AB46-03DBE5469F76}" sibTransId="{50AA97E2-C01D-4626-84FA-9954A9E173CD}"/>
    <dgm:cxn modelId="{B336BD1F-973D-4E46-8BAF-905E3DC0F2CA}" srcId="{F64595AD-095E-4C24-8C17-B7543441623B}" destId="{18D04BF5-38F3-4A07-B2A5-8811BB385E62}" srcOrd="1" destOrd="0" parTransId="{6AA1BAFB-E095-488D-B290-17FD8CAA5E79}" sibTransId="{3B93513B-8AF0-4901-9765-2FD1ED9BB0AC}"/>
    <dgm:cxn modelId="{BE93C325-19D7-4FA8-8A74-914655EA93B7}" type="presOf" srcId="{999C8C4F-B71D-4DA4-B0E6-AF913DD3C869}" destId="{91416F45-8F24-42DC-B03D-2F9FC88345E6}" srcOrd="0" destOrd="0" presId="urn:microsoft.com/office/officeart/2017/3/layout/DropPinTimeline"/>
    <dgm:cxn modelId="{C869042E-113D-43A4-AE2A-0B0D1D609468}" srcId="{18D04BF5-38F3-4A07-B2A5-8811BB385E62}" destId="{5E3D8443-F0D3-4F22-8405-9DA687CBAE18}" srcOrd="0" destOrd="0" parTransId="{E94F1A04-19E1-45A6-9C1F-244612C417D3}" sibTransId="{AA70D51F-1437-4E05-925E-8A77A35CC372}"/>
    <dgm:cxn modelId="{D538D65D-2002-4CE2-8A94-6956084F1C9B}" srcId="{F64595AD-095E-4C24-8C17-B7543441623B}" destId="{BFAE235E-E48F-431E-94BD-6F051132BB49}" srcOrd="2" destOrd="0" parTransId="{6E5C9ED7-2FBA-445F-B57A-DEE18006214B}" sibTransId="{A6A21B31-43EB-470D-B9DF-C391CAC80B80}"/>
    <dgm:cxn modelId="{64F5BB6A-A869-46C6-AB6F-4ED0A2439243}" type="presOf" srcId="{F64595AD-095E-4C24-8C17-B7543441623B}" destId="{95E9999C-E50F-4067-B48E-FDC3B2CB8279}" srcOrd="0" destOrd="0" presId="urn:microsoft.com/office/officeart/2017/3/layout/DropPinTimeline"/>
    <dgm:cxn modelId="{AD75DB77-2639-4361-80A8-06ED8C5EF172}" type="presOf" srcId="{BFAE235E-E48F-431E-94BD-6F051132BB49}" destId="{93B9DD2F-5A30-4330-BE9B-E034D6A820CC}" srcOrd="0" destOrd="0" presId="urn:microsoft.com/office/officeart/2017/3/layout/DropPinTimeline"/>
    <dgm:cxn modelId="{526AC884-F61C-4BA2-8331-DB60F6111FB1}" srcId="{999C8C4F-B71D-4DA4-B0E6-AF913DD3C869}" destId="{D7EA72E2-039B-4131-BD85-E4CCC57DE690}" srcOrd="0" destOrd="0" parTransId="{D892733D-3383-4A23-87C9-2560062FD811}" sibTransId="{C14AE224-6925-46AA-B7A2-5D6D3EC3D329}"/>
    <dgm:cxn modelId="{C8D98F95-8B9F-4EA4-846F-56B101F0857D}" type="presOf" srcId="{70BFAE77-81C9-4336-BB84-38A1DDEBEBE0}" destId="{BF8245B3-04F8-4D38-8D49-9D1A15061D25}" srcOrd="0" destOrd="0" presId="urn:microsoft.com/office/officeart/2017/3/layout/DropPinTimeline"/>
    <dgm:cxn modelId="{8A75E099-B167-46EB-9075-128614E2F734}" type="presOf" srcId="{5E3D8443-F0D3-4F22-8405-9DA687CBAE18}" destId="{2CFBA5CD-9665-48C1-9B7D-8C8A88504A77}" srcOrd="0" destOrd="0" presId="urn:microsoft.com/office/officeart/2017/3/layout/DropPinTimeline"/>
    <dgm:cxn modelId="{2614729A-1C80-4A6B-8F93-81A5D96BF075}" type="presOf" srcId="{D7EA72E2-039B-4131-BD85-E4CCC57DE690}" destId="{6D2BC3A9-679F-41B5-91C6-07753F7AFF15}" srcOrd="0" destOrd="0" presId="urn:microsoft.com/office/officeart/2017/3/layout/DropPinTimeline"/>
    <dgm:cxn modelId="{DD3D5EC4-51D0-472D-AEC9-F9292F36EDD2}" srcId="{F64595AD-095E-4C24-8C17-B7543441623B}" destId="{999C8C4F-B71D-4DA4-B0E6-AF913DD3C869}" srcOrd="0" destOrd="0" parTransId="{CF64C018-0399-49E6-B249-4935061DF5C0}" sibTransId="{68F3D940-3FA1-4CB2-8A50-28F63BF62333}"/>
    <dgm:cxn modelId="{82CF5EDC-5471-416E-BE5C-6960E7A3EB95}" type="presOf" srcId="{18D04BF5-38F3-4A07-B2A5-8811BB385E62}" destId="{C5C94E7B-B39E-42DC-B9F4-A569DBC6F350}" srcOrd="0" destOrd="0" presId="urn:microsoft.com/office/officeart/2017/3/layout/DropPinTimeline"/>
    <dgm:cxn modelId="{9934A6D6-04C9-4B33-8991-CD93D6B68FA9}" type="presParOf" srcId="{95E9999C-E50F-4067-B48E-FDC3B2CB8279}" destId="{0C614901-C090-4D02-B24A-16179C37EB95}" srcOrd="0" destOrd="0" presId="urn:microsoft.com/office/officeart/2017/3/layout/DropPinTimeline"/>
    <dgm:cxn modelId="{4D2EB990-6AFB-4930-92B8-658CA9327711}" type="presParOf" srcId="{95E9999C-E50F-4067-B48E-FDC3B2CB8279}" destId="{19A6C809-E6F4-43C8-855A-2F0A9A617AE6}" srcOrd="1" destOrd="0" presId="urn:microsoft.com/office/officeart/2017/3/layout/DropPinTimeline"/>
    <dgm:cxn modelId="{F7855683-6DDF-4819-A40E-C77BD848FABF}" type="presParOf" srcId="{19A6C809-E6F4-43C8-855A-2F0A9A617AE6}" destId="{8B84EE89-0770-4E68-996D-0FA87E602062}" srcOrd="0" destOrd="0" presId="urn:microsoft.com/office/officeart/2017/3/layout/DropPinTimeline"/>
    <dgm:cxn modelId="{6C15BA15-58CF-40A5-9FF9-5EF5D04EF8EE}" type="presParOf" srcId="{8B84EE89-0770-4E68-996D-0FA87E602062}" destId="{B0CBAB41-C5BC-4C99-B349-A631C7875749}" srcOrd="0" destOrd="0" presId="urn:microsoft.com/office/officeart/2017/3/layout/DropPinTimeline"/>
    <dgm:cxn modelId="{109C4332-9585-4F44-864D-F150EF16E8F9}" type="presParOf" srcId="{8B84EE89-0770-4E68-996D-0FA87E602062}" destId="{3E182D29-09B3-49F6-A6C7-5C95B5F0E18A}" srcOrd="1" destOrd="0" presId="urn:microsoft.com/office/officeart/2017/3/layout/DropPinTimeline"/>
    <dgm:cxn modelId="{B788EBE6-7111-4C95-B4F7-B96B12334B4E}" type="presParOf" srcId="{3E182D29-09B3-49F6-A6C7-5C95B5F0E18A}" destId="{DD1A3D55-2540-40ED-BAE2-E6082B7C4F9B}" srcOrd="0" destOrd="0" presId="urn:microsoft.com/office/officeart/2017/3/layout/DropPinTimeline"/>
    <dgm:cxn modelId="{FE71570C-EAF8-4D56-BED0-0A4CD3BF8AFE}" type="presParOf" srcId="{3E182D29-09B3-49F6-A6C7-5C95B5F0E18A}" destId="{87BCA4F6-2A1B-4E7F-9579-C9FD3815E0C2}" srcOrd="1" destOrd="0" presId="urn:microsoft.com/office/officeart/2017/3/layout/DropPinTimeline"/>
    <dgm:cxn modelId="{EDF29688-1C1A-4635-B83E-5C69FC3A7C95}" type="presParOf" srcId="{8B84EE89-0770-4E68-996D-0FA87E602062}" destId="{6D2BC3A9-679F-41B5-91C6-07753F7AFF15}" srcOrd="2" destOrd="0" presId="urn:microsoft.com/office/officeart/2017/3/layout/DropPinTimeline"/>
    <dgm:cxn modelId="{5291A6C7-0690-4030-8AB2-9462E401CC3E}" type="presParOf" srcId="{8B84EE89-0770-4E68-996D-0FA87E602062}" destId="{91416F45-8F24-42DC-B03D-2F9FC88345E6}" srcOrd="3" destOrd="0" presId="urn:microsoft.com/office/officeart/2017/3/layout/DropPinTimeline"/>
    <dgm:cxn modelId="{E3DA6FA6-1D65-4C61-A5B9-53C6B309F26A}" type="presParOf" srcId="{8B84EE89-0770-4E68-996D-0FA87E602062}" destId="{8D831E86-D75D-4003-9A43-60573E13BBA9}" srcOrd="4" destOrd="0" presId="urn:microsoft.com/office/officeart/2017/3/layout/DropPinTimeline"/>
    <dgm:cxn modelId="{00C2A56B-B1DB-4C17-AC56-DEF84E7C1210}" type="presParOf" srcId="{8B84EE89-0770-4E68-996D-0FA87E602062}" destId="{33370D61-D19A-448F-BEA4-A5F1873D4012}" srcOrd="5" destOrd="0" presId="urn:microsoft.com/office/officeart/2017/3/layout/DropPinTimeline"/>
    <dgm:cxn modelId="{C33E30A3-AF27-4911-984A-9726E37EB9E5}" type="presParOf" srcId="{19A6C809-E6F4-43C8-855A-2F0A9A617AE6}" destId="{F917B1D0-6DDD-4B5C-83D1-B48EDAF6B8FB}" srcOrd="1" destOrd="0" presId="urn:microsoft.com/office/officeart/2017/3/layout/DropPinTimeline"/>
    <dgm:cxn modelId="{164374CC-B3D2-45C5-AFFF-E59090113852}" type="presParOf" srcId="{19A6C809-E6F4-43C8-855A-2F0A9A617AE6}" destId="{AAC1AE65-DF8B-4B5E-B13E-4185E147E17F}" srcOrd="2" destOrd="0" presId="urn:microsoft.com/office/officeart/2017/3/layout/DropPinTimeline"/>
    <dgm:cxn modelId="{D6B09B40-10C6-4248-A0A5-DAB21D53DA27}" type="presParOf" srcId="{AAC1AE65-DF8B-4B5E-B13E-4185E147E17F}" destId="{EFFC2D54-4774-4545-B94A-240252AB373E}" srcOrd="0" destOrd="0" presId="urn:microsoft.com/office/officeart/2017/3/layout/DropPinTimeline"/>
    <dgm:cxn modelId="{B885BCA9-15FE-4154-94AE-2BDC5841BBA3}" type="presParOf" srcId="{AAC1AE65-DF8B-4B5E-B13E-4185E147E17F}" destId="{881901AA-4DBB-4716-9BDF-85BE08E0E6A0}" srcOrd="1" destOrd="0" presId="urn:microsoft.com/office/officeart/2017/3/layout/DropPinTimeline"/>
    <dgm:cxn modelId="{FFC64F1C-2FBE-4E94-992E-922BB2C4A551}" type="presParOf" srcId="{881901AA-4DBB-4716-9BDF-85BE08E0E6A0}" destId="{2F722454-A382-46C1-BF29-E8D179EE2CAF}" srcOrd="0" destOrd="0" presId="urn:microsoft.com/office/officeart/2017/3/layout/DropPinTimeline"/>
    <dgm:cxn modelId="{6D87400F-D3F2-44ED-9F78-9643D9BC0711}" type="presParOf" srcId="{881901AA-4DBB-4716-9BDF-85BE08E0E6A0}" destId="{FB88CE1D-38A6-46F7-BD4C-8BA8FC9E0473}" srcOrd="1" destOrd="0" presId="urn:microsoft.com/office/officeart/2017/3/layout/DropPinTimeline"/>
    <dgm:cxn modelId="{BF2D5AEE-969C-436C-A7BF-42A5DC11C102}" type="presParOf" srcId="{AAC1AE65-DF8B-4B5E-B13E-4185E147E17F}" destId="{2CFBA5CD-9665-48C1-9B7D-8C8A88504A77}" srcOrd="2" destOrd="0" presId="urn:microsoft.com/office/officeart/2017/3/layout/DropPinTimeline"/>
    <dgm:cxn modelId="{F8E57AAA-5A7C-4C65-96BF-09F289CC4F49}" type="presParOf" srcId="{AAC1AE65-DF8B-4B5E-B13E-4185E147E17F}" destId="{C5C94E7B-B39E-42DC-B9F4-A569DBC6F350}" srcOrd="3" destOrd="0" presId="urn:microsoft.com/office/officeart/2017/3/layout/DropPinTimeline"/>
    <dgm:cxn modelId="{0ED0DDCE-6250-4C01-8839-52DD185FAA49}" type="presParOf" srcId="{AAC1AE65-DF8B-4B5E-B13E-4185E147E17F}" destId="{653A5588-86C6-4283-AE0D-5B3C45467EAA}" srcOrd="4" destOrd="0" presId="urn:microsoft.com/office/officeart/2017/3/layout/DropPinTimeline"/>
    <dgm:cxn modelId="{D9D27A1D-42CB-48A0-A733-27747B3711B0}" type="presParOf" srcId="{AAC1AE65-DF8B-4B5E-B13E-4185E147E17F}" destId="{9AB6DC80-3268-4A0E-A5D0-4E7001A2CEF5}" srcOrd="5" destOrd="0" presId="urn:microsoft.com/office/officeart/2017/3/layout/DropPinTimeline"/>
    <dgm:cxn modelId="{8C4517F4-5E6B-4557-8086-3E4FE8FF3522}" type="presParOf" srcId="{19A6C809-E6F4-43C8-855A-2F0A9A617AE6}" destId="{C6533ABA-2F62-4942-885F-B978693748A4}" srcOrd="3" destOrd="0" presId="urn:microsoft.com/office/officeart/2017/3/layout/DropPinTimeline"/>
    <dgm:cxn modelId="{0D71525D-E208-47A9-954B-799A37470399}" type="presParOf" srcId="{19A6C809-E6F4-43C8-855A-2F0A9A617AE6}" destId="{8B63FC03-A348-4D6A-A3B8-0CE71527AA70}" srcOrd="4" destOrd="0" presId="urn:microsoft.com/office/officeart/2017/3/layout/DropPinTimeline"/>
    <dgm:cxn modelId="{BB4B4448-3847-4A73-8301-42A7DD1777AC}" type="presParOf" srcId="{8B63FC03-A348-4D6A-A3B8-0CE71527AA70}" destId="{A64EEDCA-2B03-4F17-A1FF-1BB9CAD63C3A}" srcOrd="0" destOrd="0" presId="urn:microsoft.com/office/officeart/2017/3/layout/DropPinTimeline"/>
    <dgm:cxn modelId="{89B73BD0-0ADD-4F06-853D-5179E71FAC86}" type="presParOf" srcId="{8B63FC03-A348-4D6A-A3B8-0CE71527AA70}" destId="{E2A71176-DFEE-400E-A86B-559F538C3C28}" srcOrd="1" destOrd="0" presId="urn:microsoft.com/office/officeart/2017/3/layout/DropPinTimeline"/>
    <dgm:cxn modelId="{4F3C236E-330F-4910-AB33-2ECD1C9FAEA6}" type="presParOf" srcId="{E2A71176-DFEE-400E-A86B-559F538C3C28}" destId="{0DF22A01-EE9C-468E-BF1D-216D6CDF2C97}" srcOrd="0" destOrd="0" presId="urn:microsoft.com/office/officeart/2017/3/layout/DropPinTimeline"/>
    <dgm:cxn modelId="{063B2A28-A9FD-404D-AC69-1E236E11C6D5}" type="presParOf" srcId="{E2A71176-DFEE-400E-A86B-559F538C3C28}" destId="{5C5FB4F8-F087-403F-B123-BDDD4D4522EF}" srcOrd="1" destOrd="0" presId="urn:microsoft.com/office/officeart/2017/3/layout/DropPinTimeline"/>
    <dgm:cxn modelId="{7A98B29A-3897-49FE-B6D3-008F34E5F8B8}" type="presParOf" srcId="{8B63FC03-A348-4D6A-A3B8-0CE71527AA70}" destId="{BF8245B3-04F8-4D38-8D49-9D1A15061D25}" srcOrd="2" destOrd="0" presId="urn:microsoft.com/office/officeart/2017/3/layout/DropPinTimeline"/>
    <dgm:cxn modelId="{2D7BE5A8-922F-42A2-9158-A8A34B25BE9B}" type="presParOf" srcId="{8B63FC03-A348-4D6A-A3B8-0CE71527AA70}" destId="{93B9DD2F-5A30-4330-BE9B-E034D6A820CC}" srcOrd="3" destOrd="0" presId="urn:microsoft.com/office/officeart/2017/3/layout/DropPinTimeline"/>
    <dgm:cxn modelId="{FF86CC21-3C8F-440C-A886-F2593C9C6143}" type="presParOf" srcId="{8B63FC03-A348-4D6A-A3B8-0CE71527AA70}" destId="{B73E1433-5E3A-4A29-8CE6-56DAB91F2BCD}" srcOrd="4" destOrd="0" presId="urn:microsoft.com/office/officeart/2017/3/layout/DropPinTimeline"/>
    <dgm:cxn modelId="{2A3F8633-F9BE-4C05-AD47-8A6774454E1D}" type="presParOf" srcId="{8B63FC03-A348-4D6A-A3B8-0CE71527AA70}" destId="{B9EB75F0-294D-4B4C-9040-8AE9031A064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595AD-095E-4C24-8C17-B7543441623B}" type="doc">
      <dgm:prSet loTypeId="urn:microsoft.com/office/officeart/2017/3/layout/DropPinTimeline" loCatId="process" qsTypeId="urn:microsoft.com/office/officeart/2005/8/quickstyle/simple4" qsCatId="simple" csTypeId="urn:microsoft.com/office/officeart/2005/8/colors/colorful2" csCatId="colorful" phldr="1"/>
      <dgm:spPr/>
      <dgm:t>
        <a:bodyPr/>
        <a:lstStyle/>
        <a:p>
          <a:endParaRPr lang="en-US"/>
        </a:p>
      </dgm:t>
    </dgm:pt>
    <dgm:pt modelId="{999C8C4F-B71D-4DA4-B0E6-AF913DD3C869}">
      <dgm:prSet/>
      <dgm:spPr/>
      <dgm:t>
        <a:bodyPr/>
        <a:lstStyle/>
        <a:p>
          <a:pPr>
            <a:defRPr b="1"/>
          </a:pPr>
          <a:r>
            <a:rPr lang="fr-FR" b="0"/>
            <a:t>6 juil.</a:t>
          </a:r>
          <a:endParaRPr lang="en-US" b="0" i="0" u="none" strike="noStrike" cap="none" baseline="0" noProof="0"/>
        </a:p>
      </dgm:t>
    </dgm:pt>
    <dgm:pt modelId="{CF64C018-0399-49E6-B249-4935061DF5C0}" type="parTrans" cxnId="{DD3D5EC4-51D0-472D-AEC9-F9292F36EDD2}">
      <dgm:prSet/>
      <dgm:spPr/>
      <dgm:t>
        <a:bodyPr/>
        <a:lstStyle/>
        <a:p>
          <a:endParaRPr lang="en-US"/>
        </a:p>
      </dgm:t>
    </dgm:pt>
    <dgm:pt modelId="{68F3D940-3FA1-4CB2-8A50-28F63BF62333}" type="sibTrans" cxnId="{DD3D5EC4-51D0-472D-AEC9-F9292F36EDD2}">
      <dgm:prSet/>
      <dgm:spPr/>
      <dgm:t>
        <a:bodyPr/>
        <a:lstStyle/>
        <a:p>
          <a:endParaRPr lang="en-US"/>
        </a:p>
      </dgm:t>
    </dgm:pt>
    <dgm:pt modelId="{D7EA72E2-039B-4131-BD85-E4CCC57DE690}">
      <dgm:prSet/>
      <dgm:spPr/>
      <dgm:t>
        <a:bodyPr/>
        <a:lstStyle/>
        <a:p>
          <a:r>
            <a:rPr lang="fr-FR"/>
            <a:t>J'ai modifié le schéma SYSADM suite à la validation de</a:t>
          </a:r>
          <a:r>
            <a:rPr lang="fr-FR">
              <a:latin typeface="Century Gothic" panose="020B0502020202020204"/>
            </a:rPr>
            <a:t> </a:t>
          </a:r>
          <a:r>
            <a:rPr lang="fr-FR"/>
            <a:t>ma proposition.  </a:t>
          </a:r>
          <a:endParaRPr lang="fr-FR">
            <a:latin typeface="Century Gothic" panose="020B0502020202020204"/>
          </a:endParaRPr>
        </a:p>
      </dgm:t>
    </dgm:pt>
    <dgm:pt modelId="{D892733D-3383-4A23-87C9-2560062FD811}" type="parTrans" cxnId="{526AC884-F61C-4BA2-8331-DB60F6111FB1}">
      <dgm:prSet/>
      <dgm:spPr/>
      <dgm:t>
        <a:bodyPr/>
        <a:lstStyle/>
        <a:p>
          <a:endParaRPr lang="en-US"/>
        </a:p>
      </dgm:t>
    </dgm:pt>
    <dgm:pt modelId="{C14AE224-6925-46AA-B7A2-5D6D3EC3D329}" type="sibTrans" cxnId="{526AC884-F61C-4BA2-8331-DB60F6111FB1}">
      <dgm:prSet/>
      <dgm:spPr/>
      <dgm:t>
        <a:bodyPr/>
        <a:lstStyle/>
        <a:p>
          <a:endParaRPr lang="en-US"/>
        </a:p>
      </dgm:t>
    </dgm:pt>
    <dgm:pt modelId="{18D04BF5-38F3-4A07-B2A5-8811BB385E62}">
      <dgm:prSet/>
      <dgm:spPr/>
      <dgm:t>
        <a:bodyPr/>
        <a:lstStyle/>
        <a:p>
          <a:pPr>
            <a:defRPr b="1"/>
          </a:pPr>
          <a:r>
            <a:rPr lang="fr-FR" b="0"/>
            <a:t>7 juil. 7h00</a:t>
          </a:r>
          <a:endParaRPr lang="en-US" b="0"/>
        </a:p>
      </dgm:t>
    </dgm:pt>
    <dgm:pt modelId="{6AA1BAFB-E095-488D-B290-17FD8CAA5E79}" type="parTrans" cxnId="{B336BD1F-973D-4E46-8BAF-905E3DC0F2CA}">
      <dgm:prSet/>
      <dgm:spPr/>
      <dgm:t>
        <a:bodyPr/>
        <a:lstStyle/>
        <a:p>
          <a:endParaRPr lang="en-US"/>
        </a:p>
      </dgm:t>
    </dgm:pt>
    <dgm:pt modelId="{3B93513B-8AF0-4901-9765-2FD1ED9BB0AC}" type="sibTrans" cxnId="{B336BD1F-973D-4E46-8BAF-905E3DC0F2CA}">
      <dgm:prSet/>
      <dgm:spPr/>
      <dgm:t>
        <a:bodyPr/>
        <a:lstStyle/>
        <a:p>
          <a:endParaRPr lang="en-US"/>
        </a:p>
      </dgm:t>
    </dgm:pt>
    <dgm:pt modelId="{5E3D8443-F0D3-4F22-8405-9DA687CBAE18}">
      <dgm:prSet/>
      <dgm:spPr/>
      <dgm:t>
        <a:bodyPr/>
        <a:lstStyle/>
        <a:p>
          <a:r>
            <a:rPr lang="fr-FR"/>
            <a:t>J'ai contacté le technicien d'exploitation en lui demandant des détails de la procédure de l'ordonnanceur (Visual TOM).  </a:t>
          </a:r>
          <a:endParaRPr lang="en-US"/>
        </a:p>
      </dgm:t>
    </dgm:pt>
    <dgm:pt modelId="{E94F1A04-19E1-45A6-9C1F-244612C417D3}" type="parTrans" cxnId="{C869042E-113D-43A4-AE2A-0B0D1D609468}">
      <dgm:prSet/>
      <dgm:spPr/>
      <dgm:t>
        <a:bodyPr/>
        <a:lstStyle/>
        <a:p>
          <a:endParaRPr lang="en-US"/>
        </a:p>
      </dgm:t>
    </dgm:pt>
    <dgm:pt modelId="{AA70D51F-1437-4E05-925E-8A77A35CC372}" type="sibTrans" cxnId="{C869042E-113D-43A4-AE2A-0B0D1D609468}">
      <dgm:prSet/>
      <dgm:spPr/>
      <dgm:t>
        <a:bodyPr/>
        <a:lstStyle/>
        <a:p>
          <a:endParaRPr lang="en-US"/>
        </a:p>
      </dgm:t>
    </dgm:pt>
    <dgm:pt modelId="{BFAE235E-E48F-431E-94BD-6F051132BB49}">
      <dgm:prSet/>
      <dgm:spPr/>
      <dgm:t>
        <a:bodyPr/>
        <a:lstStyle/>
        <a:p>
          <a:pPr>
            <a:defRPr b="1"/>
          </a:pPr>
          <a:r>
            <a:rPr lang="fr-FR" b="0"/>
            <a:t>8 juil. 8H27</a:t>
          </a:r>
          <a:endParaRPr lang="en-US" b="0"/>
        </a:p>
      </dgm:t>
    </dgm:pt>
    <dgm:pt modelId="{6E5C9ED7-2FBA-445F-B57A-DEE18006214B}" type="parTrans" cxnId="{D538D65D-2002-4CE2-8A94-6956084F1C9B}">
      <dgm:prSet/>
      <dgm:spPr/>
      <dgm:t>
        <a:bodyPr/>
        <a:lstStyle/>
        <a:p>
          <a:endParaRPr lang="en-US"/>
        </a:p>
      </dgm:t>
    </dgm:pt>
    <dgm:pt modelId="{A6A21B31-43EB-470D-B9DF-C391CAC80B80}" type="sibTrans" cxnId="{D538D65D-2002-4CE2-8A94-6956084F1C9B}">
      <dgm:prSet/>
      <dgm:spPr/>
      <dgm:t>
        <a:bodyPr/>
        <a:lstStyle/>
        <a:p>
          <a:endParaRPr lang="en-US"/>
        </a:p>
      </dgm:t>
    </dgm:pt>
    <dgm:pt modelId="{70BFAE77-81C9-4336-BB84-38A1DDEBEBE0}">
      <dgm:prSet/>
      <dgm:spPr/>
      <dgm:t>
        <a:bodyPr/>
        <a:lstStyle/>
        <a:p>
          <a:r>
            <a:rPr lang="fr-FR"/>
            <a:t>Le transfert a </a:t>
          </a:r>
          <a:r>
            <a:rPr lang="fr-FR">
              <a:latin typeface="Century Gothic" panose="020B0502020202020204"/>
            </a:rPr>
            <a:t>bien terminé</a:t>
          </a:r>
          <a:r>
            <a:rPr lang="fr-FR"/>
            <a:t> (10 heures et 27 mins pour l'envoi des données de deux jours de tous les DO)</a:t>
          </a:r>
          <a:endParaRPr lang="en-US"/>
        </a:p>
      </dgm:t>
    </dgm:pt>
    <dgm:pt modelId="{F6804B19-C8E7-4CBD-AB46-03DBE5469F76}" type="parTrans" cxnId="{343C6B1F-B180-4095-8940-A217D89D58D6}">
      <dgm:prSet/>
      <dgm:spPr/>
      <dgm:t>
        <a:bodyPr/>
        <a:lstStyle/>
        <a:p>
          <a:endParaRPr lang="en-US"/>
        </a:p>
      </dgm:t>
    </dgm:pt>
    <dgm:pt modelId="{50AA97E2-C01D-4626-84FA-9954A9E173CD}" type="sibTrans" cxnId="{343C6B1F-B180-4095-8940-A217D89D58D6}">
      <dgm:prSet/>
      <dgm:spPr/>
      <dgm:t>
        <a:bodyPr/>
        <a:lstStyle/>
        <a:p>
          <a:endParaRPr lang="en-US"/>
        </a:p>
      </dgm:t>
    </dgm:pt>
    <dgm:pt modelId="{0C43828E-A3A1-479D-BE07-5D05D61BD8C7}">
      <dgm:prSet phldr="0"/>
      <dgm:spPr/>
      <dgm:t>
        <a:bodyPr/>
        <a:lstStyle/>
        <a:p>
          <a:pPr>
            <a:defRPr b="1"/>
          </a:pPr>
          <a:r>
            <a:rPr lang="fr-FR"/>
            <a:t>7 jui. 7H03</a:t>
          </a:r>
          <a:endParaRPr lang="en-US"/>
        </a:p>
      </dgm:t>
    </dgm:pt>
    <dgm:pt modelId="{BB2EB9E2-20D8-4F0E-AAB5-29F647CED0CC}" type="parTrans" cxnId="{AD6238DB-F4BC-4AA4-95C3-51AF8155D984}">
      <dgm:prSet/>
      <dgm:spPr/>
    </dgm:pt>
    <dgm:pt modelId="{D6801E65-F408-43B7-A062-8B5ACAA82035}" type="sibTrans" cxnId="{AD6238DB-F4BC-4AA4-95C3-51AF8155D984}">
      <dgm:prSet/>
      <dgm:spPr/>
    </dgm:pt>
    <dgm:pt modelId="{92EB1B58-024D-49EA-9FD5-3CBBB8C6C585}">
      <dgm:prSet phldr="0"/>
      <dgm:spPr/>
      <dgm:t>
        <a:bodyPr/>
        <a:lstStyle/>
        <a:p>
          <a:r>
            <a:rPr lang="fr-FR"/>
            <a:t>Le technicien était très réactif et nous avons de nouveau lancé le traitement avec une modification dans la procédure VTOM et cette fois c'était un succès !</a:t>
          </a:r>
          <a:endParaRPr lang="en-US"/>
        </a:p>
      </dgm:t>
    </dgm:pt>
    <dgm:pt modelId="{60F0EE5A-9196-443B-BA82-B63282C440D7}" type="parTrans" cxnId="{50EE825A-D8CD-4F59-8AC3-4CE85DC1AFA7}">
      <dgm:prSet/>
      <dgm:spPr/>
    </dgm:pt>
    <dgm:pt modelId="{D6A2658B-7F7E-48E4-9303-AEEA7447F90C}" type="sibTrans" cxnId="{50EE825A-D8CD-4F59-8AC3-4CE85DC1AFA7}">
      <dgm:prSet/>
      <dgm:spPr/>
    </dgm:pt>
    <dgm:pt modelId="{B47D2AE2-3548-45B9-B9F9-7055C5FE682A}">
      <dgm:prSet phldr="0"/>
      <dgm:spPr/>
      <dgm:t>
        <a:bodyPr/>
        <a:lstStyle/>
        <a:p>
          <a:pPr>
            <a:defRPr b="1"/>
          </a:pPr>
          <a:r>
            <a:rPr lang="fr-FR"/>
            <a:t>7 juil. 22H00</a:t>
          </a:r>
          <a:endParaRPr lang="en-US"/>
        </a:p>
      </dgm:t>
    </dgm:pt>
    <dgm:pt modelId="{DA2AA661-B077-4D01-89BC-A2CB3C857762}" type="parTrans" cxnId="{B18A4E63-9165-4568-B40D-5E85ACEB38A0}">
      <dgm:prSet/>
      <dgm:spPr/>
    </dgm:pt>
    <dgm:pt modelId="{C9098579-A2B1-43FE-A663-00E986519303}" type="sibTrans" cxnId="{B18A4E63-9165-4568-B40D-5E85ACEB38A0}">
      <dgm:prSet/>
      <dgm:spPr/>
    </dgm:pt>
    <dgm:pt modelId="{DD2BB5BB-6E25-4939-9AAF-C96C1F46485D}">
      <dgm:prSet phldr="0"/>
      <dgm:spPr/>
      <dgm:t>
        <a:bodyPr/>
        <a:lstStyle/>
        <a:p>
          <a:r>
            <a:rPr lang="fr-FR"/>
            <a:t>Nous avons fait un nouveau test sur tous les DO.</a:t>
          </a:r>
        </a:p>
      </dgm:t>
    </dgm:pt>
    <dgm:pt modelId="{1DA62485-7550-463F-B3F2-D8443BAF8140}" type="parTrans" cxnId="{84F83FF6-8486-4740-87F5-BB790105BC67}">
      <dgm:prSet/>
      <dgm:spPr/>
    </dgm:pt>
    <dgm:pt modelId="{E0FC7BE2-AD4B-475B-A256-35D851C2447E}" type="sibTrans" cxnId="{84F83FF6-8486-4740-87F5-BB790105BC67}">
      <dgm:prSet/>
      <dgm:spPr/>
    </dgm:pt>
    <dgm:pt modelId="{DE47415A-08DD-412E-9529-71DFC2F53ECD}">
      <dgm:prSet phldr="0"/>
      <dgm:spPr/>
      <dgm:t>
        <a:bodyPr/>
        <a:lstStyle/>
        <a:p>
          <a:pPr>
            <a:defRPr b="1"/>
          </a:pPr>
          <a:r>
            <a:rPr lang="en-US" b="1" dirty="0">
              <a:latin typeface="Century Gothic" panose="020B0502020202020204"/>
            </a:rPr>
            <a:t>12 juil.</a:t>
          </a:r>
          <a:endParaRPr lang="en-US" b="1" dirty="0"/>
        </a:p>
      </dgm:t>
    </dgm:pt>
    <dgm:pt modelId="{93D959AA-3222-4641-B6FE-30EF4DFE7A20}" type="parTrans" cxnId="{14D469E4-6209-4576-9638-83021B8D7564}">
      <dgm:prSet/>
      <dgm:spPr/>
    </dgm:pt>
    <dgm:pt modelId="{4EDF84F0-799E-4911-B516-7E09E0492222}" type="sibTrans" cxnId="{14D469E4-6209-4576-9638-83021B8D7564}">
      <dgm:prSet/>
      <dgm:spPr/>
    </dgm:pt>
    <dgm:pt modelId="{A8345B48-0FEA-48E2-88C5-F2F8801EE756}">
      <dgm:prSet phldr="0"/>
      <dgm:spPr/>
      <dgm:t>
        <a:bodyPr/>
        <a:lstStyle/>
        <a:p>
          <a:r>
            <a:rPr lang="en-US" b="1" dirty="0">
              <a:latin typeface="Century Gothic" panose="020B0502020202020204"/>
            </a:rPr>
            <a:t>Envoi Hebdomadaire vers tous les DO</a:t>
          </a:r>
        </a:p>
      </dgm:t>
    </dgm:pt>
    <dgm:pt modelId="{C994C0E4-A314-41ED-AB99-1FF95642AE86}" type="parTrans" cxnId="{DE86D90F-1E3B-42B8-92A5-864B01461611}">
      <dgm:prSet/>
      <dgm:spPr/>
    </dgm:pt>
    <dgm:pt modelId="{1345E5D3-6DEF-430F-979F-CD305BCD999A}" type="sibTrans" cxnId="{DE86D90F-1E3B-42B8-92A5-864B01461611}">
      <dgm:prSet/>
      <dgm:spPr/>
    </dgm:pt>
    <dgm:pt modelId="{20E56BDA-1BD1-4AE8-8303-22D238818417}">
      <dgm:prSet phldr="0"/>
      <dgm:spPr/>
      <dgm:t>
        <a:bodyPr/>
        <a:lstStyle/>
        <a:p>
          <a:r>
            <a:rPr lang="en-US" b="1" dirty="0">
              <a:latin typeface="Century Gothic" panose="020B0502020202020204"/>
            </a:rPr>
            <a:t>Temps de transfert (9 heures et 57 mins.)</a:t>
          </a:r>
        </a:p>
      </dgm:t>
    </dgm:pt>
    <dgm:pt modelId="{1D5D2056-F1C8-48E0-952F-586B4EF77135}" type="parTrans" cxnId="{D35FAC2D-6ED0-4A29-B0DC-9EB1A8D4F5F2}">
      <dgm:prSet/>
      <dgm:spPr/>
    </dgm:pt>
    <dgm:pt modelId="{32CD3FB2-2739-4AC4-8357-A97F6D5CEC62}" type="sibTrans" cxnId="{D35FAC2D-6ED0-4A29-B0DC-9EB1A8D4F5F2}">
      <dgm:prSet/>
      <dgm:spPr/>
    </dgm:pt>
    <dgm:pt modelId="{DA43AF6F-4E99-4F44-A2EA-3C80F640D221}">
      <dgm:prSet phldr="0"/>
      <dgm:spPr/>
      <dgm:t>
        <a:bodyPr/>
        <a:lstStyle/>
        <a:p>
          <a:pPr>
            <a:defRPr b="1"/>
          </a:pPr>
          <a:r>
            <a:rPr lang="fr-FR" b="0" dirty="0">
              <a:latin typeface="Century Gothic" panose="020B0502020202020204"/>
            </a:rPr>
            <a:t>9 juil.</a:t>
          </a:r>
        </a:p>
      </dgm:t>
    </dgm:pt>
    <dgm:pt modelId="{BFA216D3-E08A-4FCA-8DD8-28288D2B84BF}" type="parTrans" cxnId="{A49892B3-9496-4EC4-946D-0D43F54BB5D1}">
      <dgm:prSet/>
      <dgm:spPr/>
    </dgm:pt>
    <dgm:pt modelId="{EB20B481-FE00-4071-B69A-79FFDA6895AE}" type="sibTrans" cxnId="{A49892B3-9496-4EC4-946D-0D43F54BB5D1}">
      <dgm:prSet/>
      <dgm:spPr/>
    </dgm:pt>
    <dgm:pt modelId="{4B10C944-6DB9-4223-9DBB-74A207925E16}">
      <dgm:prSet phldr="0"/>
      <dgm:spPr/>
      <dgm:t>
        <a:bodyPr/>
        <a:lstStyle/>
        <a:p>
          <a:r>
            <a:rPr lang="fr-FR" b="0" dirty="0">
              <a:latin typeface="Century Gothic" panose="020B0502020202020204"/>
            </a:rPr>
            <a:t>Transfert (quotidien) lancé à 4H00 du matin vers tous les DO.  Transfert extrêment lent à partir de 6H30</a:t>
          </a:r>
        </a:p>
      </dgm:t>
    </dgm:pt>
    <dgm:pt modelId="{589E4E83-895C-47E8-A74C-4725D1CFE56B}" type="parTrans" cxnId="{5E60B5C8-A096-448D-8F91-BE59037B65EC}">
      <dgm:prSet/>
      <dgm:spPr/>
    </dgm:pt>
    <dgm:pt modelId="{93D9A5E1-1240-4A30-A065-A8FA0EDF26C4}" type="sibTrans" cxnId="{5E60B5C8-A096-448D-8F91-BE59037B65EC}">
      <dgm:prSet/>
      <dgm:spPr/>
    </dgm:pt>
    <dgm:pt modelId="{63DA0332-F467-4FB3-898F-D63311F04484}">
      <dgm:prSet phldr="0"/>
      <dgm:spPr/>
      <dgm:t>
        <a:bodyPr/>
        <a:lstStyle/>
        <a:p>
          <a:r>
            <a:rPr lang="fr-FR"/>
            <a:t>C'était de nouveau un échec.</a:t>
          </a:r>
          <a:endParaRPr lang="en-US"/>
        </a:p>
      </dgm:t>
    </dgm:pt>
    <dgm:pt modelId="{909FAE29-AFC9-4273-A4C1-21B9E286C059}" type="parTrans" cxnId="{9254C79E-69B3-441C-9A8F-AF9501FA9137}">
      <dgm:prSet/>
      <dgm:spPr/>
    </dgm:pt>
    <dgm:pt modelId="{E3A9612E-7EA6-46AB-B07E-B3E4831A1D80}" type="sibTrans" cxnId="{9254C79E-69B3-441C-9A8F-AF9501FA9137}">
      <dgm:prSet/>
      <dgm:spPr/>
    </dgm:pt>
    <dgm:pt modelId="{1ABF7BB4-48E2-4212-AAF0-CB915F228F22}">
      <dgm:prSet phldr="0"/>
      <dgm:spPr/>
      <dgm:t>
        <a:bodyPr/>
        <a:lstStyle/>
        <a:p>
          <a:pPr rtl="0"/>
          <a:endParaRPr lang="fr-FR" dirty="0">
            <a:latin typeface="Century Gothic" panose="020B0502020202020204"/>
          </a:endParaRPr>
        </a:p>
      </dgm:t>
    </dgm:pt>
    <dgm:pt modelId="{633D0C9E-E711-46DD-A6C8-FA4E264009A9}" type="parTrans" cxnId="{4ED5D99D-8575-451D-BD38-D9ACEA851301}">
      <dgm:prSet/>
      <dgm:spPr/>
    </dgm:pt>
    <dgm:pt modelId="{A8C4D786-33D0-4318-82C5-5D997518B380}" type="sibTrans" cxnId="{4ED5D99D-8575-451D-BD38-D9ACEA851301}">
      <dgm:prSet/>
      <dgm:spPr/>
    </dgm:pt>
    <dgm:pt modelId="{95E9999C-E50F-4067-B48E-FDC3B2CB8279}" type="pres">
      <dgm:prSet presAssocID="{F64595AD-095E-4C24-8C17-B7543441623B}" presName="root" presStyleCnt="0">
        <dgm:presLayoutVars>
          <dgm:chMax/>
          <dgm:chPref/>
          <dgm:animLvl val="lvl"/>
        </dgm:presLayoutVars>
      </dgm:prSet>
      <dgm:spPr/>
    </dgm:pt>
    <dgm:pt modelId="{0C614901-C090-4D02-B24A-16179C37EB95}" type="pres">
      <dgm:prSet presAssocID="{F64595AD-095E-4C24-8C17-B7543441623B}" presName="divider" presStyleLbl="fgAcc1" presStyleIdx="0" presStyleCnt="8"/>
      <dgm:spPr>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gm:spPr>
    </dgm:pt>
    <dgm:pt modelId="{19A6C809-E6F4-43C8-855A-2F0A9A617AE6}" type="pres">
      <dgm:prSet presAssocID="{F64595AD-095E-4C24-8C17-B7543441623B}" presName="nodes" presStyleCnt="0">
        <dgm:presLayoutVars>
          <dgm:chMax/>
          <dgm:chPref/>
          <dgm:animLvl val="lvl"/>
        </dgm:presLayoutVars>
      </dgm:prSet>
      <dgm:spPr/>
    </dgm:pt>
    <dgm:pt modelId="{8B84EE89-0770-4E68-996D-0FA87E602062}" type="pres">
      <dgm:prSet presAssocID="{999C8C4F-B71D-4DA4-B0E6-AF913DD3C869}" presName="composite" presStyleCnt="0"/>
      <dgm:spPr/>
    </dgm:pt>
    <dgm:pt modelId="{B0CBAB41-C5BC-4C99-B349-A631C7875749}" type="pres">
      <dgm:prSet presAssocID="{999C8C4F-B71D-4DA4-B0E6-AF913DD3C869}" presName="ConnectorPoint" presStyleLbl="lnNode1" presStyleIdx="0"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3E182D29-09B3-49F6-A6C7-5C95B5F0E18A}" type="pres">
      <dgm:prSet presAssocID="{999C8C4F-B71D-4DA4-B0E6-AF913DD3C869}" presName="DropPinPlaceHolder" presStyleCnt="0"/>
      <dgm:spPr/>
    </dgm:pt>
    <dgm:pt modelId="{DD1A3D55-2540-40ED-BAE2-E6082B7C4F9B}" type="pres">
      <dgm:prSet presAssocID="{999C8C4F-B71D-4DA4-B0E6-AF913DD3C869}" presName="DropPin" presStyleLbl="alignNode1" presStyleIdx="0" presStyleCnt="7"/>
      <dgm:spPr/>
    </dgm:pt>
    <dgm:pt modelId="{87BCA4F6-2A1B-4E7F-9579-C9FD3815E0C2}" type="pres">
      <dgm:prSet presAssocID="{999C8C4F-B71D-4DA4-B0E6-AF913DD3C869}" presName="Ellipse" presStyleLbl="fgAcc1" presStyleIdx="1" presStyleCnt="8"/>
      <dgm:spPr>
        <a:solidFill>
          <a:schemeClr val="lt1">
            <a:alpha val="90000"/>
            <a:hueOff val="0"/>
            <a:satOff val="0"/>
            <a:lumOff val="0"/>
            <a:alphaOff val="0"/>
          </a:schemeClr>
        </a:solidFill>
        <a:ln w="9525" cap="rnd" cmpd="sng" algn="ctr">
          <a:noFill/>
          <a:prstDash val="solid"/>
        </a:ln>
        <a:effectLst/>
      </dgm:spPr>
    </dgm:pt>
    <dgm:pt modelId="{6D2BC3A9-679F-41B5-91C6-07753F7AFF15}" type="pres">
      <dgm:prSet presAssocID="{999C8C4F-B71D-4DA4-B0E6-AF913DD3C869}" presName="L2TextContainer" presStyleLbl="revTx" presStyleIdx="0" presStyleCnt="14">
        <dgm:presLayoutVars>
          <dgm:bulletEnabled val="1"/>
        </dgm:presLayoutVars>
      </dgm:prSet>
      <dgm:spPr/>
    </dgm:pt>
    <dgm:pt modelId="{91416F45-8F24-42DC-B03D-2F9FC88345E6}" type="pres">
      <dgm:prSet presAssocID="{999C8C4F-B71D-4DA4-B0E6-AF913DD3C869}" presName="L1TextContainer" presStyleLbl="revTx" presStyleIdx="1" presStyleCnt="14">
        <dgm:presLayoutVars>
          <dgm:chMax val="1"/>
          <dgm:chPref val="1"/>
          <dgm:bulletEnabled val="1"/>
        </dgm:presLayoutVars>
      </dgm:prSet>
      <dgm:spPr/>
    </dgm:pt>
    <dgm:pt modelId="{8D831E86-D75D-4003-9A43-60573E13BBA9}" type="pres">
      <dgm:prSet presAssocID="{999C8C4F-B71D-4DA4-B0E6-AF913DD3C869}" presName="ConnectLine" presStyleLbl="sibTrans1D1" presStyleIdx="0" presStyleCnt="7"/>
      <dgm:spPr>
        <a:noFill/>
        <a:ln w="12700" cap="rnd" cmpd="sng" algn="ctr">
          <a:solidFill>
            <a:schemeClr val="accent2">
              <a:hueOff val="0"/>
              <a:satOff val="0"/>
              <a:lumOff val="0"/>
              <a:alphaOff val="0"/>
            </a:schemeClr>
          </a:solidFill>
          <a:prstDash val="dash"/>
        </a:ln>
        <a:effectLst/>
      </dgm:spPr>
    </dgm:pt>
    <dgm:pt modelId="{33370D61-D19A-448F-BEA4-A5F1873D4012}" type="pres">
      <dgm:prSet presAssocID="{999C8C4F-B71D-4DA4-B0E6-AF913DD3C869}" presName="EmptyPlaceHolder" presStyleCnt="0"/>
      <dgm:spPr/>
    </dgm:pt>
    <dgm:pt modelId="{F917B1D0-6DDD-4B5C-83D1-B48EDAF6B8FB}" type="pres">
      <dgm:prSet presAssocID="{68F3D940-3FA1-4CB2-8A50-28F63BF62333}" presName="spaceBetweenRectangles" presStyleCnt="0"/>
      <dgm:spPr/>
    </dgm:pt>
    <dgm:pt modelId="{AAC1AE65-DF8B-4B5E-B13E-4185E147E17F}" type="pres">
      <dgm:prSet presAssocID="{18D04BF5-38F3-4A07-B2A5-8811BB385E62}" presName="composite" presStyleCnt="0"/>
      <dgm:spPr/>
    </dgm:pt>
    <dgm:pt modelId="{EFFC2D54-4774-4545-B94A-240252AB373E}" type="pres">
      <dgm:prSet presAssocID="{18D04BF5-38F3-4A07-B2A5-8811BB385E62}" presName="ConnectorPoint" presStyleLbl="lnNode1" presStyleIdx="1"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881901AA-4DBB-4716-9BDF-85BE08E0E6A0}" type="pres">
      <dgm:prSet presAssocID="{18D04BF5-38F3-4A07-B2A5-8811BB385E62}" presName="DropPinPlaceHolder" presStyleCnt="0"/>
      <dgm:spPr/>
    </dgm:pt>
    <dgm:pt modelId="{2F722454-A382-46C1-BF29-E8D179EE2CAF}" type="pres">
      <dgm:prSet presAssocID="{18D04BF5-38F3-4A07-B2A5-8811BB385E62}" presName="DropPin" presStyleLbl="alignNode1" presStyleIdx="1" presStyleCnt="7"/>
      <dgm:spPr/>
    </dgm:pt>
    <dgm:pt modelId="{FB88CE1D-38A6-46F7-BD4C-8BA8FC9E0473}" type="pres">
      <dgm:prSet presAssocID="{18D04BF5-38F3-4A07-B2A5-8811BB385E62}" presName="Ellipse" presStyleLbl="fgAcc1" presStyleIdx="2" presStyleCnt="8"/>
      <dgm:spPr>
        <a:solidFill>
          <a:schemeClr val="lt1">
            <a:alpha val="90000"/>
            <a:hueOff val="0"/>
            <a:satOff val="0"/>
            <a:lumOff val="0"/>
            <a:alphaOff val="0"/>
          </a:schemeClr>
        </a:solidFill>
        <a:ln w="9525" cap="rnd" cmpd="sng" algn="ctr">
          <a:noFill/>
          <a:prstDash val="solid"/>
        </a:ln>
        <a:effectLst/>
      </dgm:spPr>
    </dgm:pt>
    <dgm:pt modelId="{2CFBA5CD-9665-48C1-9B7D-8C8A88504A77}" type="pres">
      <dgm:prSet presAssocID="{18D04BF5-38F3-4A07-B2A5-8811BB385E62}" presName="L2TextContainer" presStyleLbl="revTx" presStyleIdx="2" presStyleCnt="14">
        <dgm:presLayoutVars>
          <dgm:bulletEnabled val="1"/>
        </dgm:presLayoutVars>
      </dgm:prSet>
      <dgm:spPr/>
    </dgm:pt>
    <dgm:pt modelId="{C5C94E7B-B39E-42DC-B9F4-A569DBC6F350}" type="pres">
      <dgm:prSet presAssocID="{18D04BF5-38F3-4A07-B2A5-8811BB385E62}" presName="L1TextContainer" presStyleLbl="revTx" presStyleIdx="3" presStyleCnt="14">
        <dgm:presLayoutVars>
          <dgm:chMax val="1"/>
          <dgm:chPref val="1"/>
          <dgm:bulletEnabled val="1"/>
        </dgm:presLayoutVars>
      </dgm:prSet>
      <dgm:spPr/>
    </dgm:pt>
    <dgm:pt modelId="{653A5588-86C6-4283-AE0D-5B3C45467EAA}" type="pres">
      <dgm:prSet presAssocID="{18D04BF5-38F3-4A07-B2A5-8811BB385E62}" presName="ConnectLine" presStyleLbl="sibTrans1D1" presStyleIdx="1" presStyleCnt="7"/>
      <dgm:spPr>
        <a:noFill/>
        <a:ln w="12700" cap="rnd" cmpd="sng" algn="ctr">
          <a:solidFill>
            <a:schemeClr val="accent2">
              <a:hueOff val="-9882860"/>
              <a:satOff val="451"/>
              <a:lumOff val="0"/>
              <a:alphaOff val="0"/>
            </a:schemeClr>
          </a:solidFill>
          <a:prstDash val="dash"/>
        </a:ln>
        <a:effectLst/>
      </dgm:spPr>
    </dgm:pt>
    <dgm:pt modelId="{9AB6DC80-3268-4A0E-A5D0-4E7001A2CEF5}" type="pres">
      <dgm:prSet presAssocID="{18D04BF5-38F3-4A07-B2A5-8811BB385E62}" presName="EmptyPlaceHolder" presStyleCnt="0"/>
      <dgm:spPr/>
    </dgm:pt>
    <dgm:pt modelId="{C6533ABA-2F62-4942-885F-B978693748A4}" type="pres">
      <dgm:prSet presAssocID="{3B93513B-8AF0-4901-9765-2FD1ED9BB0AC}" presName="spaceBetweenRectangles" presStyleCnt="0"/>
      <dgm:spPr/>
    </dgm:pt>
    <dgm:pt modelId="{B051E847-F361-4B87-A406-916EDDCF930B}" type="pres">
      <dgm:prSet presAssocID="{0C43828E-A3A1-479D-BE07-5D05D61BD8C7}" presName="composite" presStyleCnt="0"/>
      <dgm:spPr/>
    </dgm:pt>
    <dgm:pt modelId="{2AF091A8-6F34-4A52-94BF-C30672D5A157}" type="pres">
      <dgm:prSet presAssocID="{0C43828E-A3A1-479D-BE07-5D05D61BD8C7}" presName="ConnectorPoint" presStyleLbl="lnNode1" presStyleIdx="2"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831A373A-50E3-48BE-92DD-D7175517E8DD}" type="pres">
      <dgm:prSet presAssocID="{0C43828E-A3A1-479D-BE07-5D05D61BD8C7}" presName="DropPinPlaceHolder" presStyleCnt="0"/>
      <dgm:spPr/>
    </dgm:pt>
    <dgm:pt modelId="{1F17BB94-0A2E-4995-A08C-D86580FD8630}" type="pres">
      <dgm:prSet presAssocID="{0C43828E-A3A1-479D-BE07-5D05D61BD8C7}" presName="DropPin" presStyleLbl="alignNode1" presStyleIdx="2" presStyleCnt="7"/>
      <dgm:spPr/>
    </dgm:pt>
    <dgm:pt modelId="{13132749-35B0-4E5D-996B-F4E965AB6346}" type="pres">
      <dgm:prSet presAssocID="{0C43828E-A3A1-479D-BE07-5D05D61BD8C7}" presName="Ellipse" presStyleLbl="fgAcc1" presStyleIdx="3" presStyleCnt="8"/>
      <dgm:spPr>
        <a:solidFill>
          <a:schemeClr val="lt1">
            <a:alpha val="90000"/>
            <a:hueOff val="0"/>
            <a:satOff val="0"/>
            <a:lumOff val="0"/>
            <a:alphaOff val="0"/>
          </a:schemeClr>
        </a:solidFill>
        <a:ln w="9525" cap="rnd" cmpd="sng" algn="ctr">
          <a:noFill/>
          <a:prstDash val="solid"/>
        </a:ln>
        <a:effectLst/>
      </dgm:spPr>
    </dgm:pt>
    <dgm:pt modelId="{8527AB73-894A-42D3-B201-DC39A0F41D04}" type="pres">
      <dgm:prSet presAssocID="{0C43828E-A3A1-479D-BE07-5D05D61BD8C7}" presName="L2TextContainer" presStyleLbl="revTx" presStyleIdx="4" presStyleCnt="14">
        <dgm:presLayoutVars>
          <dgm:bulletEnabled val="1"/>
        </dgm:presLayoutVars>
      </dgm:prSet>
      <dgm:spPr/>
    </dgm:pt>
    <dgm:pt modelId="{F7B5A757-088E-479F-AB00-5040D179D922}" type="pres">
      <dgm:prSet presAssocID="{0C43828E-A3A1-479D-BE07-5D05D61BD8C7}" presName="L1TextContainer" presStyleLbl="revTx" presStyleIdx="5" presStyleCnt="14">
        <dgm:presLayoutVars>
          <dgm:chMax val="1"/>
          <dgm:chPref val="1"/>
          <dgm:bulletEnabled val="1"/>
        </dgm:presLayoutVars>
      </dgm:prSet>
      <dgm:spPr/>
    </dgm:pt>
    <dgm:pt modelId="{75636E51-5932-4782-A98C-34C4240B7BEC}" type="pres">
      <dgm:prSet presAssocID="{0C43828E-A3A1-479D-BE07-5D05D61BD8C7}" presName="ConnectLine" presStyleLbl="sibTrans1D1" presStyleIdx="2" presStyleCnt="7"/>
      <dgm:spPr>
        <a:noFill/>
        <a:ln w="12700" cap="rnd" cmpd="sng" algn="ctr">
          <a:solidFill>
            <a:schemeClr val="accent2">
              <a:hueOff val="-6588574"/>
              <a:satOff val="300"/>
              <a:lumOff val="0"/>
              <a:alphaOff val="0"/>
            </a:schemeClr>
          </a:solidFill>
          <a:prstDash val="dash"/>
        </a:ln>
        <a:effectLst/>
      </dgm:spPr>
    </dgm:pt>
    <dgm:pt modelId="{E8D26ABC-D019-42CC-ACA4-C230AAA8CE28}" type="pres">
      <dgm:prSet presAssocID="{0C43828E-A3A1-479D-BE07-5D05D61BD8C7}" presName="EmptyPlaceHolder" presStyleCnt="0"/>
      <dgm:spPr/>
    </dgm:pt>
    <dgm:pt modelId="{08A99691-6107-4093-B325-B776B4C65625}" type="pres">
      <dgm:prSet presAssocID="{D6801E65-F408-43B7-A062-8B5ACAA82035}" presName="spaceBetweenRectangles" presStyleCnt="0"/>
      <dgm:spPr/>
    </dgm:pt>
    <dgm:pt modelId="{41A858A7-A310-4A27-BEC8-3C02370E27ED}" type="pres">
      <dgm:prSet presAssocID="{B47D2AE2-3548-45B9-B9F9-7055C5FE682A}" presName="composite" presStyleCnt="0"/>
      <dgm:spPr/>
    </dgm:pt>
    <dgm:pt modelId="{7E42F8C8-C6E3-47FE-B8E0-FCFA6CD4AC6C}" type="pres">
      <dgm:prSet presAssocID="{B47D2AE2-3548-45B9-B9F9-7055C5FE682A}" presName="ConnectorPoint" presStyleLbl="lnNode1" presStyleIdx="3"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24533AB5-9546-4303-B9AF-576B191B8E0A}" type="pres">
      <dgm:prSet presAssocID="{B47D2AE2-3548-45B9-B9F9-7055C5FE682A}" presName="DropPinPlaceHolder" presStyleCnt="0"/>
      <dgm:spPr/>
    </dgm:pt>
    <dgm:pt modelId="{808DE29C-7F4F-4DD9-A8BC-95FFCC237827}" type="pres">
      <dgm:prSet presAssocID="{B47D2AE2-3548-45B9-B9F9-7055C5FE682A}" presName="DropPin" presStyleLbl="alignNode1" presStyleIdx="3" presStyleCnt="7"/>
      <dgm:spPr/>
    </dgm:pt>
    <dgm:pt modelId="{618E2E6D-9770-4285-B8A9-950F4EECF2E3}" type="pres">
      <dgm:prSet presAssocID="{B47D2AE2-3548-45B9-B9F9-7055C5FE682A}" presName="Ellipse" presStyleLbl="fgAcc1" presStyleIdx="4" presStyleCnt="8"/>
      <dgm:spPr>
        <a:solidFill>
          <a:schemeClr val="lt1">
            <a:alpha val="90000"/>
            <a:hueOff val="0"/>
            <a:satOff val="0"/>
            <a:lumOff val="0"/>
            <a:alphaOff val="0"/>
          </a:schemeClr>
        </a:solidFill>
        <a:ln w="9525" cap="rnd" cmpd="sng" algn="ctr">
          <a:noFill/>
          <a:prstDash val="solid"/>
        </a:ln>
        <a:effectLst/>
      </dgm:spPr>
    </dgm:pt>
    <dgm:pt modelId="{FCFC4D7B-DCD9-407E-A43E-A1FFDD5DAA79}" type="pres">
      <dgm:prSet presAssocID="{B47D2AE2-3548-45B9-B9F9-7055C5FE682A}" presName="L2TextContainer" presStyleLbl="revTx" presStyleIdx="6" presStyleCnt="14">
        <dgm:presLayoutVars>
          <dgm:bulletEnabled val="1"/>
        </dgm:presLayoutVars>
      </dgm:prSet>
      <dgm:spPr/>
    </dgm:pt>
    <dgm:pt modelId="{01AD1277-21FB-4730-9999-F8E97415AD09}" type="pres">
      <dgm:prSet presAssocID="{B47D2AE2-3548-45B9-B9F9-7055C5FE682A}" presName="L1TextContainer" presStyleLbl="revTx" presStyleIdx="7" presStyleCnt="14">
        <dgm:presLayoutVars>
          <dgm:chMax val="1"/>
          <dgm:chPref val="1"/>
          <dgm:bulletEnabled val="1"/>
        </dgm:presLayoutVars>
      </dgm:prSet>
      <dgm:spPr/>
    </dgm:pt>
    <dgm:pt modelId="{CA68EB9E-2722-474B-AE05-E79504C64707}" type="pres">
      <dgm:prSet presAssocID="{B47D2AE2-3548-45B9-B9F9-7055C5FE682A}" presName="ConnectLine" presStyleLbl="sibTrans1D1" presStyleIdx="3" presStyleCnt="7"/>
      <dgm:spPr>
        <a:noFill/>
        <a:ln w="12700" cap="rnd" cmpd="sng" algn="ctr">
          <a:solidFill>
            <a:schemeClr val="accent2">
              <a:hueOff val="-9882860"/>
              <a:satOff val="451"/>
              <a:lumOff val="0"/>
              <a:alphaOff val="0"/>
            </a:schemeClr>
          </a:solidFill>
          <a:prstDash val="dash"/>
        </a:ln>
        <a:effectLst/>
      </dgm:spPr>
    </dgm:pt>
    <dgm:pt modelId="{BD9FB9C6-D408-46BE-A78A-9A8C34B619F3}" type="pres">
      <dgm:prSet presAssocID="{B47D2AE2-3548-45B9-B9F9-7055C5FE682A}" presName="EmptyPlaceHolder" presStyleCnt="0"/>
      <dgm:spPr/>
    </dgm:pt>
    <dgm:pt modelId="{2C9E42AA-78B6-41D8-BC35-9A2381BEBA9F}" type="pres">
      <dgm:prSet presAssocID="{C9098579-A2B1-43FE-A663-00E986519303}" presName="spaceBetweenRectangles" presStyleCnt="0"/>
      <dgm:spPr/>
    </dgm:pt>
    <dgm:pt modelId="{8B63FC03-A348-4D6A-A3B8-0CE71527AA70}" type="pres">
      <dgm:prSet presAssocID="{BFAE235E-E48F-431E-94BD-6F051132BB49}" presName="composite" presStyleCnt="0"/>
      <dgm:spPr/>
    </dgm:pt>
    <dgm:pt modelId="{A64EEDCA-2B03-4F17-A1FF-1BB9CAD63C3A}" type="pres">
      <dgm:prSet presAssocID="{BFAE235E-E48F-431E-94BD-6F051132BB49}" presName="ConnectorPoint" presStyleLbl="lnNode1" presStyleIdx="4"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E2A71176-DFEE-400E-A86B-559F538C3C28}" type="pres">
      <dgm:prSet presAssocID="{BFAE235E-E48F-431E-94BD-6F051132BB49}" presName="DropPinPlaceHolder" presStyleCnt="0"/>
      <dgm:spPr/>
    </dgm:pt>
    <dgm:pt modelId="{0DF22A01-EE9C-468E-BF1D-216D6CDF2C97}" type="pres">
      <dgm:prSet presAssocID="{BFAE235E-E48F-431E-94BD-6F051132BB49}" presName="DropPin" presStyleLbl="alignNode1" presStyleIdx="4" presStyleCnt="7"/>
      <dgm:spPr/>
    </dgm:pt>
    <dgm:pt modelId="{5C5FB4F8-F087-403F-B123-BDDD4D4522EF}" type="pres">
      <dgm:prSet presAssocID="{BFAE235E-E48F-431E-94BD-6F051132BB49}" presName="Ellipse" presStyleLbl="fgAcc1" presStyleIdx="5" presStyleCnt="8"/>
      <dgm:spPr>
        <a:solidFill>
          <a:schemeClr val="lt1">
            <a:alpha val="90000"/>
            <a:hueOff val="0"/>
            <a:satOff val="0"/>
            <a:lumOff val="0"/>
            <a:alphaOff val="0"/>
          </a:schemeClr>
        </a:solidFill>
        <a:ln w="9525" cap="rnd" cmpd="sng" algn="ctr">
          <a:noFill/>
          <a:prstDash val="solid"/>
        </a:ln>
        <a:effectLst/>
      </dgm:spPr>
    </dgm:pt>
    <dgm:pt modelId="{BF8245B3-04F8-4D38-8D49-9D1A15061D25}" type="pres">
      <dgm:prSet presAssocID="{BFAE235E-E48F-431E-94BD-6F051132BB49}" presName="L2TextContainer" presStyleLbl="revTx" presStyleIdx="8" presStyleCnt="14">
        <dgm:presLayoutVars>
          <dgm:bulletEnabled val="1"/>
        </dgm:presLayoutVars>
      </dgm:prSet>
      <dgm:spPr/>
    </dgm:pt>
    <dgm:pt modelId="{93B9DD2F-5A30-4330-BE9B-E034D6A820CC}" type="pres">
      <dgm:prSet presAssocID="{BFAE235E-E48F-431E-94BD-6F051132BB49}" presName="L1TextContainer" presStyleLbl="revTx" presStyleIdx="9" presStyleCnt="14">
        <dgm:presLayoutVars>
          <dgm:chMax val="1"/>
          <dgm:chPref val="1"/>
          <dgm:bulletEnabled val="1"/>
        </dgm:presLayoutVars>
      </dgm:prSet>
      <dgm:spPr/>
    </dgm:pt>
    <dgm:pt modelId="{B73E1433-5E3A-4A29-8CE6-56DAB91F2BCD}" type="pres">
      <dgm:prSet presAssocID="{BFAE235E-E48F-431E-94BD-6F051132BB49}" presName="ConnectLine" presStyleLbl="sibTrans1D1" presStyleIdx="4" presStyleCnt="7"/>
      <dgm:spPr>
        <a:noFill/>
        <a:ln w="12700" cap="rnd" cmpd="sng" algn="ctr">
          <a:solidFill>
            <a:schemeClr val="accent2">
              <a:hueOff val="-19765721"/>
              <a:satOff val="901"/>
              <a:lumOff val="0"/>
              <a:alphaOff val="0"/>
            </a:schemeClr>
          </a:solidFill>
          <a:prstDash val="dash"/>
        </a:ln>
        <a:effectLst/>
      </dgm:spPr>
    </dgm:pt>
    <dgm:pt modelId="{B9EB75F0-294D-4B4C-9040-8AE9031A0644}" type="pres">
      <dgm:prSet presAssocID="{BFAE235E-E48F-431E-94BD-6F051132BB49}" presName="EmptyPlaceHolder" presStyleCnt="0"/>
      <dgm:spPr/>
    </dgm:pt>
    <dgm:pt modelId="{6EED9B44-7784-46CA-A7F9-AA76885C5ED4}" type="pres">
      <dgm:prSet presAssocID="{A6A21B31-43EB-470D-B9DF-C391CAC80B80}" presName="spaceBetweenRectangles" presStyleCnt="0"/>
      <dgm:spPr/>
    </dgm:pt>
    <dgm:pt modelId="{08B72D1E-70F0-4555-93C9-7B3BD509DDA7}" type="pres">
      <dgm:prSet presAssocID="{DA43AF6F-4E99-4F44-A2EA-3C80F640D221}" presName="composite" presStyleCnt="0"/>
      <dgm:spPr/>
    </dgm:pt>
    <dgm:pt modelId="{BD9BA4ED-73B0-4CB3-8742-29960551FD7B}" type="pres">
      <dgm:prSet presAssocID="{DA43AF6F-4E99-4F44-A2EA-3C80F640D221}" presName="ConnectorPoint" presStyleLbl="lnNode1" presStyleIdx="5"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22890CDC-5BAF-4C70-89DB-64874FF55601}" type="pres">
      <dgm:prSet presAssocID="{DA43AF6F-4E99-4F44-A2EA-3C80F640D221}" presName="DropPinPlaceHolder" presStyleCnt="0"/>
      <dgm:spPr/>
    </dgm:pt>
    <dgm:pt modelId="{36988CAD-BD55-4438-A874-4B117764ABC6}" type="pres">
      <dgm:prSet presAssocID="{DA43AF6F-4E99-4F44-A2EA-3C80F640D221}" presName="DropPin" presStyleLbl="alignNode1" presStyleIdx="5" presStyleCnt="7"/>
      <dgm:spPr/>
    </dgm:pt>
    <dgm:pt modelId="{C68A4D29-C26B-4E0E-B3AC-581B5B4E2188}" type="pres">
      <dgm:prSet presAssocID="{DA43AF6F-4E99-4F44-A2EA-3C80F640D221}" presName="Ellipse" presStyleLbl="fgAcc1" presStyleIdx="6" presStyleCnt="8"/>
      <dgm:spPr>
        <a:solidFill>
          <a:schemeClr val="lt1">
            <a:alpha val="90000"/>
            <a:hueOff val="0"/>
            <a:satOff val="0"/>
            <a:lumOff val="0"/>
            <a:alphaOff val="0"/>
          </a:schemeClr>
        </a:solidFill>
        <a:ln w="9525" cap="rnd" cmpd="sng" algn="ctr">
          <a:noFill/>
          <a:prstDash val="solid"/>
        </a:ln>
        <a:effectLst/>
      </dgm:spPr>
    </dgm:pt>
    <dgm:pt modelId="{2073DFB9-D2FD-4536-B8B4-C5DD17005391}" type="pres">
      <dgm:prSet presAssocID="{DA43AF6F-4E99-4F44-A2EA-3C80F640D221}" presName="L2TextContainer" presStyleLbl="revTx" presStyleIdx="10" presStyleCnt="14">
        <dgm:presLayoutVars>
          <dgm:bulletEnabled val="1"/>
        </dgm:presLayoutVars>
      </dgm:prSet>
      <dgm:spPr/>
    </dgm:pt>
    <dgm:pt modelId="{4FABF83D-6183-46E8-9252-CD549F9A2ABF}" type="pres">
      <dgm:prSet presAssocID="{DA43AF6F-4E99-4F44-A2EA-3C80F640D221}" presName="L1TextContainer" presStyleLbl="revTx" presStyleIdx="11" presStyleCnt="14">
        <dgm:presLayoutVars>
          <dgm:chMax val="1"/>
          <dgm:chPref val="1"/>
          <dgm:bulletEnabled val="1"/>
        </dgm:presLayoutVars>
      </dgm:prSet>
      <dgm:spPr/>
    </dgm:pt>
    <dgm:pt modelId="{526DB93C-753C-4E56-8F22-5CEF0BC96BBD}" type="pres">
      <dgm:prSet presAssocID="{DA43AF6F-4E99-4F44-A2EA-3C80F640D221}" presName="ConnectLine" presStyleLbl="sibTrans1D1" presStyleIdx="5" presStyleCnt="7"/>
      <dgm:spPr>
        <a:noFill/>
        <a:ln w="12700" cap="rnd" cmpd="sng" algn="ctr">
          <a:solidFill>
            <a:schemeClr val="accent2">
              <a:hueOff val="-16471434"/>
              <a:satOff val="751"/>
              <a:lumOff val="0"/>
              <a:alphaOff val="0"/>
            </a:schemeClr>
          </a:solidFill>
          <a:prstDash val="dash"/>
        </a:ln>
        <a:effectLst/>
      </dgm:spPr>
    </dgm:pt>
    <dgm:pt modelId="{F6D0521B-52F3-4957-B9D8-47AB3406BE81}" type="pres">
      <dgm:prSet presAssocID="{DA43AF6F-4E99-4F44-A2EA-3C80F640D221}" presName="EmptyPlaceHolder" presStyleCnt="0"/>
      <dgm:spPr/>
    </dgm:pt>
    <dgm:pt modelId="{8418623E-3AC3-4DA8-9A38-A2668BCDE06F}" type="pres">
      <dgm:prSet presAssocID="{EB20B481-FE00-4071-B69A-79FFDA6895AE}" presName="spaceBetweenRectangles" presStyleCnt="0"/>
      <dgm:spPr/>
    </dgm:pt>
    <dgm:pt modelId="{42B5730B-C5AD-4A01-92E0-E6E04F726588}" type="pres">
      <dgm:prSet presAssocID="{DE47415A-08DD-412E-9529-71DFC2F53ECD}" presName="composite" presStyleCnt="0"/>
      <dgm:spPr/>
    </dgm:pt>
    <dgm:pt modelId="{E53A61D6-686A-4FE9-B861-02DFD50DDF89}" type="pres">
      <dgm:prSet presAssocID="{DE47415A-08DD-412E-9529-71DFC2F53ECD}" presName="ConnectorPoint" presStyleLbl="lnNode1" presStyleIdx="6" presStyleCnt="7"/>
      <dgm:spPr>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gm:spPr>
    </dgm:pt>
    <dgm:pt modelId="{2D1AC3AB-1C06-4FBC-9818-B62D8BF66316}" type="pres">
      <dgm:prSet presAssocID="{DE47415A-08DD-412E-9529-71DFC2F53ECD}" presName="DropPinPlaceHolder" presStyleCnt="0"/>
      <dgm:spPr/>
    </dgm:pt>
    <dgm:pt modelId="{B0C35B0A-9938-4907-A0D1-3A330BBC90A0}" type="pres">
      <dgm:prSet presAssocID="{DE47415A-08DD-412E-9529-71DFC2F53ECD}" presName="DropPin" presStyleLbl="alignNode1" presStyleIdx="6" presStyleCnt="7"/>
      <dgm:spPr/>
    </dgm:pt>
    <dgm:pt modelId="{996E97C8-EB75-4396-82BF-CCF8F58AEDC6}" type="pres">
      <dgm:prSet presAssocID="{DE47415A-08DD-412E-9529-71DFC2F53ECD}" presName="Ellipse" presStyleLbl="fgAcc1" presStyleIdx="7" presStyleCnt="8"/>
      <dgm:spPr>
        <a:solidFill>
          <a:schemeClr val="lt1">
            <a:alpha val="90000"/>
            <a:hueOff val="0"/>
            <a:satOff val="0"/>
            <a:lumOff val="0"/>
            <a:alphaOff val="0"/>
          </a:schemeClr>
        </a:solidFill>
        <a:ln w="9525" cap="rnd" cmpd="sng" algn="ctr">
          <a:noFill/>
          <a:prstDash val="solid"/>
        </a:ln>
        <a:effectLst/>
      </dgm:spPr>
    </dgm:pt>
    <dgm:pt modelId="{5C342788-6FF6-419F-A38B-D2B6CD450C4A}" type="pres">
      <dgm:prSet presAssocID="{DE47415A-08DD-412E-9529-71DFC2F53ECD}" presName="L2TextContainer" presStyleLbl="revTx" presStyleIdx="12" presStyleCnt="14">
        <dgm:presLayoutVars>
          <dgm:bulletEnabled val="1"/>
        </dgm:presLayoutVars>
      </dgm:prSet>
      <dgm:spPr/>
    </dgm:pt>
    <dgm:pt modelId="{03160805-6EA7-4315-AC52-63D370EC656D}" type="pres">
      <dgm:prSet presAssocID="{DE47415A-08DD-412E-9529-71DFC2F53ECD}" presName="L1TextContainer" presStyleLbl="revTx" presStyleIdx="13" presStyleCnt="14">
        <dgm:presLayoutVars>
          <dgm:chMax val="1"/>
          <dgm:chPref val="1"/>
          <dgm:bulletEnabled val="1"/>
        </dgm:presLayoutVars>
      </dgm:prSet>
      <dgm:spPr/>
    </dgm:pt>
    <dgm:pt modelId="{95CFAC35-F141-45AF-B820-FF86FA929389}" type="pres">
      <dgm:prSet presAssocID="{DE47415A-08DD-412E-9529-71DFC2F53ECD}" presName="ConnectLine" presStyleLbl="sibTrans1D1" presStyleIdx="6" presStyleCnt="7"/>
      <dgm:spPr>
        <a:noFill/>
        <a:ln w="12700" cap="rnd" cmpd="sng" algn="ctr">
          <a:solidFill>
            <a:schemeClr val="accent2">
              <a:hueOff val="-16471434"/>
              <a:satOff val="751"/>
              <a:lumOff val="0"/>
              <a:alphaOff val="0"/>
            </a:schemeClr>
          </a:solidFill>
          <a:prstDash val="dash"/>
        </a:ln>
        <a:effectLst/>
      </dgm:spPr>
    </dgm:pt>
    <dgm:pt modelId="{EB3B898F-7622-4BA3-ABA4-35FFAF652836}" type="pres">
      <dgm:prSet presAssocID="{DE47415A-08DD-412E-9529-71DFC2F53ECD}" presName="EmptyPlaceHolder" presStyleCnt="0"/>
      <dgm:spPr/>
    </dgm:pt>
  </dgm:ptLst>
  <dgm:cxnLst>
    <dgm:cxn modelId="{B1B05501-8F3F-4269-B9D2-07BE1049D7E2}" type="presOf" srcId="{DA43AF6F-4E99-4F44-A2EA-3C80F640D221}" destId="{4FABF83D-6183-46E8-9252-CD549F9A2ABF}" srcOrd="0" destOrd="0" presId="urn:microsoft.com/office/officeart/2017/3/layout/DropPinTimeline"/>
    <dgm:cxn modelId="{DE86D90F-1E3B-42B8-92A5-864B01461611}" srcId="{DE47415A-08DD-412E-9529-71DFC2F53ECD}" destId="{A8345B48-0FEA-48E2-88C5-F2F8801EE756}" srcOrd="0" destOrd="0" parTransId="{C994C0E4-A314-41ED-AB99-1FF95642AE86}" sibTransId="{1345E5D3-6DEF-430F-979F-CD305BCD999A}"/>
    <dgm:cxn modelId="{343C6B1F-B180-4095-8940-A217D89D58D6}" srcId="{BFAE235E-E48F-431E-94BD-6F051132BB49}" destId="{70BFAE77-81C9-4336-BB84-38A1DDEBEBE0}" srcOrd="0" destOrd="0" parTransId="{F6804B19-C8E7-4CBD-AB46-03DBE5469F76}" sibTransId="{50AA97E2-C01D-4626-84FA-9954A9E173CD}"/>
    <dgm:cxn modelId="{B336BD1F-973D-4E46-8BAF-905E3DC0F2CA}" srcId="{F64595AD-095E-4C24-8C17-B7543441623B}" destId="{18D04BF5-38F3-4A07-B2A5-8811BB385E62}" srcOrd="1" destOrd="0" parTransId="{6AA1BAFB-E095-488D-B290-17FD8CAA5E79}" sibTransId="{3B93513B-8AF0-4901-9765-2FD1ED9BB0AC}"/>
    <dgm:cxn modelId="{D35FAC2D-6ED0-4A29-B0DC-9EB1A8D4F5F2}" srcId="{DE47415A-08DD-412E-9529-71DFC2F53ECD}" destId="{20E56BDA-1BD1-4AE8-8303-22D238818417}" srcOrd="1" destOrd="0" parTransId="{1D5D2056-F1C8-48E0-952F-586B4EF77135}" sibTransId="{32CD3FB2-2739-4AC4-8357-A97F6D5CEC62}"/>
    <dgm:cxn modelId="{C869042E-113D-43A4-AE2A-0B0D1D609468}" srcId="{18D04BF5-38F3-4A07-B2A5-8811BB385E62}" destId="{5E3D8443-F0D3-4F22-8405-9DA687CBAE18}" srcOrd="0" destOrd="0" parTransId="{E94F1A04-19E1-45A6-9C1F-244612C417D3}" sibTransId="{AA70D51F-1437-4E05-925E-8A77A35CC372}"/>
    <dgm:cxn modelId="{8EE71A32-D6F6-4CFB-A436-77967101AABD}" type="presOf" srcId="{63DA0332-F467-4FB3-898F-D63311F04484}" destId="{6D2BC3A9-679F-41B5-91C6-07753F7AFF15}" srcOrd="0" destOrd="2" presId="urn:microsoft.com/office/officeart/2017/3/layout/DropPinTimeline"/>
    <dgm:cxn modelId="{FE6C9038-BC05-4F13-94E3-E98F7E74E1AC}" type="presOf" srcId="{999C8C4F-B71D-4DA4-B0E6-AF913DD3C869}" destId="{91416F45-8F24-42DC-B03D-2F9FC88345E6}" srcOrd="0" destOrd="0" presId="urn:microsoft.com/office/officeart/2017/3/layout/DropPinTimeline"/>
    <dgm:cxn modelId="{D538D65D-2002-4CE2-8A94-6956084F1C9B}" srcId="{F64595AD-095E-4C24-8C17-B7543441623B}" destId="{BFAE235E-E48F-431E-94BD-6F051132BB49}" srcOrd="4" destOrd="0" parTransId="{6E5C9ED7-2FBA-445F-B57A-DEE18006214B}" sibTransId="{A6A21B31-43EB-470D-B9DF-C391CAC80B80}"/>
    <dgm:cxn modelId="{B8D7D962-E7BC-48A5-8E9B-4326C5E168F6}" type="presOf" srcId="{A8345B48-0FEA-48E2-88C5-F2F8801EE756}" destId="{5C342788-6FF6-419F-A38B-D2B6CD450C4A}" srcOrd="0" destOrd="0" presId="urn:microsoft.com/office/officeart/2017/3/layout/DropPinTimeline"/>
    <dgm:cxn modelId="{95B7FD42-C2E6-4419-9FFC-8BBD8645664F}" type="presOf" srcId="{B47D2AE2-3548-45B9-B9F9-7055C5FE682A}" destId="{01AD1277-21FB-4730-9999-F8E97415AD09}" srcOrd="0" destOrd="0" presId="urn:microsoft.com/office/officeart/2017/3/layout/DropPinTimeline"/>
    <dgm:cxn modelId="{B18A4E63-9165-4568-B40D-5E85ACEB38A0}" srcId="{F64595AD-095E-4C24-8C17-B7543441623B}" destId="{B47D2AE2-3548-45B9-B9F9-7055C5FE682A}" srcOrd="3" destOrd="0" parTransId="{DA2AA661-B077-4D01-89BC-A2CB3C857762}" sibTransId="{C9098579-A2B1-43FE-A663-00E986519303}"/>
    <dgm:cxn modelId="{49184565-991E-45F1-9B61-45180B315570}" type="presOf" srcId="{5E3D8443-F0D3-4F22-8405-9DA687CBAE18}" destId="{2CFBA5CD-9665-48C1-9B7D-8C8A88504A77}" srcOrd="0" destOrd="0" presId="urn:microsoft.com/office/officeart/2017/3/layout/DropPinTimeline"/>
    <dgm:cxn modelId="{64F5BB6A-A869-46C6-AB6F-4ED0A2439243}" type="presOf" srcId="{F64595AD-095E-4C24-8C17-B7543441623B}" destId="{95E9999C-E50F-4067-B48E-FDC3B2CB8279}" srcOrd="0" destOrd="0" presId="urn:microsoft.com/office/officeart/2017/3/layout/DropPinTimeline"/>
    <dgm:cxn modelId="{6AC7D756-EC0C-483B-B225-5A9800CB5155}" type="presOf" srcId="{DE47415A-08DD-412E-9529-71DFC2F53ECD}" destId="{03160805-6EA7-4315-AC52-63D370EC656D}" srcOrd="0" destOrd="0" presId="urn:microsoft.com/office/officeart/2017/3/layout/DropPinTimeline"/>
    <dgm:cxn modelId="{AC3E8457-C298-4B8D-97B7-A605545F2675}" type="presOf" srcId="{18D04BF5-38F3-4A07-B2A5-8811BB385E62}" destId="{C5C94E7B-B39E-42DC-B9F4-A569DBC6F350}" srcOrd="0" destOrd="0" presId="urn:microsoft.com/office/officeart/2017/3/layout/DropPinTimeline"/>
    <dgm:cxn modelId="{E30F2078-7AD1-44F9-90A6-6A2F046A0F63}" type="presOf" srcId="{D7EA72E2-039B-4131-BD85-E4CCC57DE690}" destId="{6D2BC3A9-679F-41B5-91C6-07753F7AFF15}" srcOrd="0" destOrd="0" presId="urn:microsoft.com/office/officeart/2017/3/layout/DropPinTimeline"/>
    <dgm:cxn modelId="{50EE825A-D8CD-4F59-8AC3-4CE85DC1AFA7}" srcId="{0C43828E-A3A1-479D-BE07-5D05D61BD8C7}" destId="{92EB1B58-024D-49EA-9FD5-3CBBB8C6C585}" srcOrd="0" destOrd="0" parTransId="{60F0EE5A-9196-443B-BA82-B63282C440D7}" sibTransId="{D6A2658B-7F7E-48E4-9303-AEEA7447F90C}"/>
    <dgm:cxn modelId="{526AC884-F61C-4BA2-8331-DB60F6111FB1}" srcId="{999C8C4F-B71D-4DA4-B0E6-AF913DD3C869}" destId="{D7EA72E2-039B-4131-BD85-E4CCC57DE690}" srcOrd="0" destOrd="0" parTransId="{D892733D-3383-4A23-87C9-2560062FD811}" sibTransId="{C14AE224-6925-46AA-B7A2-5D6D3EC3D329}"/>
    <dgm:cxn modelId="{0427C88F-FE0F-4635-AD94-323244D54A8D}" type="presOf" srcId="{4B10C944-6DB9-4223-9DBB-74A207925E16}" destId="{2073DFB9-D2FD-4536-B8B4-C5DD17005391}" srcOrd="0" destOrd="0" presId="urn:microsoft.com/office/officeart/2017/3/layout/DropPinTimeline"/>
    <dgm:cxn modelId="{7B8C6894-D5B4-452B-AA40-F917661395AD}" type="presOf" srcId="{70BFAE77-81C9-4336-BB84-38A1DDEBEBE0}" destId="{BF8245B3-04F8-4D38-8D49-9D1A15061D25}" srcOrd="0" destOrd="0" presId="urn:microsoft.com/office/officeart/2017/3/layout/DropPinTimeline"/>
    <dgm:cxn modelId="{7E7A0897-BF86-4957-8531-9B2794A48927}" type="presOf" srcId="{0C43828E-A3A1-479D-BE07-5D05D61BD8C7}" destId="{F7B5A757-088E-479F-AB00-5040D179D922}" srcOrd="0" destOrd="0" presId="urn:microsoft.com/office/officeart/2017/3/layout/DropPinTimeline"/>
    <dgm:cxn modelId="{4ED5D99D-8575-451D-BD38-D9ACEA851301}" srcId="{999C8C4F-B71D-4DA4-B0E6-AF913DD3C869}" destId="{1ABF7BB4-48E2-4212-AAF0-CB915F228F22}" srcOrd="1" destOrd="0" parTransId="{633D0C9E-E711-46DD-A6C8-FA4E264009A9}" sibTransId="{A8C4D786-33D0-4318-82C5-5D997518B380}"/>
    <dgm:cxn modelId="{9254C79E-69B3-441C-9A8F-AF9501FA9137}" srcId="{999C8C4F-B71D-4DA4-B0E6-AF913DD3C869}" destId="{63DA0332-F467-4FB3-898F-D63311F04484}" srcOrd="2" destOrd="0" parTransId="{909FAE29-AFC9-4273-A4C1-21B9E286C059}" sibTransId="{E3A9612E-7EA6-46AB-B07E-B3E4831A1D80}"/>
    <dgm:cxn modelId="{82244EB3-1A9D-4A66-9B52-7A9C5F827702}" type="presOf" srcId="{DD2BB5BB-6E25-4939-9AAF-C96C1F46485D}" destId="{FCFC4D7B-DCD9-407E-A43E-A1FFDD5DAA79}" srcOrd="0" destOrd="0" presId="urn:microsoft.com/office/officeart/2017/3/layout/DropPinTimeline"/>
    <dgm:cxn modelId="{A49892B3-9496-4EC4-946D-0D43F54BB5D1}" srcId="{F64595AD-095E-4C24-8C17-B7543441623B}" destId="{DA43AF6F-4E99-4F44-A2EA-3C80F640D221}" srcOrd="5" destOrd="0" parTransId="{BFA216D3-E08A-4FCA-8DD8-28288D2B84BF}" sibTransId="{EB20B481-FE00-4071-B69A-79FFDA6895AE}"/>
    <dgm:cxn modelId="{B65FF5BB-6747-404F-A1AB-01AAE81A2C3F}" type="presOf" srcId="{BFAE235E-E48F-431E-94BD-6F051132BB49}" destId="{93B9DD2F-5A30-4330-BE9B-E034D6A820CC}" srcOrd="0" destOrd="0" presId="urn:microsoft.com/office/officeart/2017/3/layout/DropPinTimeline"/>
    <dgm:cxn modelId="{DD3D5EC4-51D0-472D-AEC9-F9292F36EDD2}" srcId="{F64595AD-095E-4C24-8C17-B7543441623B}" destId="{999C8C4F-B71D-4DA4-B0E6-AF913DD3C869}" srcOrd="0" destOrd="0" parTransId="{CF64C018-0399-49E6-B249-4935061DF5C0}" sibTransId="{68F3D940-3FA1-4CB2-8A50-28F63BF62333}"/>
    <dgm:cxn modelId="{050A25C7-F059-4A4D-9F4A-C67456605E6E}" type="presOf" srcId="{1ABF7BB4-48E2-4212-AAF0-CB915F228F22}" destId="{6D2BC3A9-679F-41B5-91C6-07753F7AFF15}" srcOrd="0" destOrd="1" presId="urn:microsoft.com/office/officeart/2017/3/layout/DropPinTimeline"/>
    <dgm:cxn modelId="{5E60B5C8-A096-448D-8F91-BE59037B65EC}" srcId="{DA43AF6F-4E99-4F44-A2EA-3C80F640D221}" destId="{4B10C944-6DB9-4223-9DBB-74A207925E16}" srcOrd="0" destOrd="0" parTransId="{589E4E83-895C-47E8-A74C-4725D1CFE56B}" sibTransId="{93D9A5E1-1240-4A30-A065-A8FA0EDF26C4}"/>
    <dgm:cxn modelId="{AD6238DB-F4BC-4AA4-95C3-51AF8155D984}" srcId="{F64595AD-095E-4C24-8C17-B7543441623B}" destId="{0C43828E-A3A1-479D-BE07-5D05D61BD8C7}" srcOrd="2" destOrd="0" parTransId="{BB2EB9E2-20D8-4F0E-AAB5-29F647CED0CC}" sibTransId="{D6801E65-F408-43B7-A062-8B5ACAA82035}"/>
    <dgm:cxn modelId="{0FA63EE1-C922-4EB2-B55E-0EE6AF780003}" type="presOf" srcId="{92EB1B58-024D-49EA-9FD5-3CBBB8C6C585}" destId="{8527AB73-894A-42D3-B201-DC39A0F41D04}" srcOrd="0" destOrd="0" presId="urn:microsoft.com/office/officeart/2017/3/layout/DropPinTimeline"/>
    <dgm:cxn modelId="{14D469E4-6209-4576-9638-83021B8D7564}" srcId="{F64595AD-095E-4C24-8C17-B7543441623B}" destId="{DE47415A-08DD-412E-9529-71DFC2F53ECD}" srcOrd="6" destOrd="0" parTransId="{93D959AA-3222-4641-B6FE-30EF4DFE7A20}" sibTransId="{4EDF84F0-799E-4911-B516-7E09E0492222}"/>
    <dgm:cxn modelId="{84F83FF6-8486-4740-87F5-BB790105BC67}" srcId="{B47D2AE2-3548-45B9-B9F9-7055C5FE682A}" destId="{DD2BB5BB-6E25-4939-9AAF-C96C1F46485D}" srcOrd="0" destOrd="0" parTransId="{1DA62485-7550-463F-B3F2-D8443BAF8140}" sibTransId="{E0FC7BE2-AD4B-475B-A256-35D851C2447E}"/>
    <dgm:cxn modelId="{C59CCDFA-50F7-4D4A-BEEF-96180AEAD114}" type="presOf" srcId="{20E56BDA-1BD1-4AE8-8303-22D238818417}" destId="{5C342788-6FF6-419F-A38B-D2B6CD450C4A}" srcOrd="0" destOrd="1" presId="urn:microsoft.com/office/officeart/2017/3/layout/DropPinTimeline"/>
    <dgm:cxn modelId="{50369254-AC19-44FC-87AC-B060C5D52C29}" type="presParOf" srcId="{95E9999C-E50F-4067-B48E-FDC3B2CB8279}" destId="{0C614901-C090-4D02-B24A-16179C37EB95}" srcOrd="0" destOrd="0" presId="urn:microsoft.com/office/officeart/2017/3/layout/DropPinTimeline"/>
    <dgm:cxn modelId="{2706C6A0-2C9C-47AF-BE9E-2E59E62BCD80}" type="presParOf" srcId="{95E9999C-E50F-4067-B48E-FDC3B2CB8279}" destId="{19A6C809-E6F4-43C8-855A-2F0A9A617AE6}" srcOrd="1" destOrd="0" presId="urn:microsoft.com/office/officeart/2017/3/layout/DropPinTimeline"/>
    <dgm:cxn modelId="{6B4B539C-C9A0-4083-AA3F-F2A97AA70B02}" type="presParOf" srcId="{19A6C809-E6F4-43C8-855A-2F0A9A617AE6}" destId="{8B84EE89-0770-4E68-996D-0FA87E602062}" srcOrd="0" destOrd="0" presId="urn:microsoft.com/office/officeart/2017/3/layout/DropPinTimeline"/>
    <dgm:cxn modelId="{C82AE4E3-CEFB-4D51-9417-9A6AE57173B8}" type="presParOf" srcId="{8B84EE89-0770-4E68-996D-0FA87E602062}" destId="{B0CBAB41-C5BC-4C99-B349-A631C7875749}" srcOrd="0" destOrd="0" presId="urn:microsoft.com/office/officeart/2017/3/layout/DropPinTimeline"/>
    <dgm:cxn modelId="{EAD1D452-E90E-42BA-87AD-03FF42EB96A0}" type="presParOf" srcId="{8B84EE89-0770-4E68-996D-0FA87E602062}" destId="{3E182D29-09B3-49F6-A6C7-5C95B5F0E18A}" srcOrd="1" destOrd="0" presId="urn:microsoft.com/office/officeart/2017/3/layout/DropPinTimeline"/>
    <dgm:cxn modelId="{7AA1D165-86C9-4E42-A340-1441D899E791}" type="presParOf" srcId="{3E182D29-09B3-49F6-A6C7-5C95B5F0E18A}" destId="{DD1A3D55-2540-40ED-BAE2-E6082B7C4F9B}" srcOrd="0" destOrd="0" presId="urn:microsoft.com/office/officeart/2017/3/layout/DropPinTimeline"/>
    <dgm:cxn modelId="{30E9690E-D321-4EDC-A789-F1BEB8E213FF}" type="presParOf" srcId="{3E182D29-09B3-49F6-A6C7-5C95B5F0E18A}" destId="{87BCA4F6-2A1B-4E7F-9579-C9FD3815E0C2}" srcOrd="1" destOrd="0" presId="urn:microsoft.com/office/officeart/2017/3/layout/DropPinTimeline"/>
    <dgm:cxn modelId="{6A7C8CED-634D-4DE0-9AF7-5972958F8BA4}" type="presParOf" srcId="{8B84EE89-0770-4E68-996D-0FA87E602062}" destId="{6D2BC3A9-679F-41B5-91C6-07753F7AFF15}" srcOrd="2" destOrd="0" presId="urn:microsoft.com/office/officeart/2017/3/layout/DropPinTimeline"/>
    <dgm:cxn modelId="{A88EEFB1-4221-4E4A-B811-36A2481A5E26}" type="presParOf" srcId="{8B84EE89-0770-4E68-996D-0FA87E602062}" destId="{91416F45-8F24-42DC-B03D-2F9FC88345E6}" srcOrd="3" destOrd="0" presId="urn:microsoft.com/office/officeart/2017/3/layout/DropPinTimeline"/>
    <dgm:cxn modelId="{D78DCEE9-CB68-4BBB-B4E9-A3A37495D8E8}" type="presParOf" srcId="{8B84EE89-0770-4E68-996D-0FA87E602062}" destId="{8D831E86-D75D-4003-9A43-60573E13BBA9}" srcOrd="4" destOrd="0" presId="urn:microsoft.com/office/officeart/2017/3/layout/DropPinTimeline"/>
    <dgm:cxn modelId="{B0794E65-3B6F-4373-86AA-411BB3018814}" type="presParOf" srcId="{8B84EE89-0770-4E68-996D-0FA87E602062}" destId="{33370D61-D19A-448F-BEA4-A5F1873D4012}" srcOrd="5" destOrd="0" presId="urn:microsoft.com/office/officeart/2017/3/layout/DropPinTimeline"/>
    <dgm:cxn modelId="{8E12F927-3CB3-4DBD-AD0E-99B7E6C2F4FA}" type="presParOf" srcId="{19A6C809-E6F4-43C8-855A-2F0A9A617AE6}" destId="{F917B1D0-6DDD-4B5C-83D1-B48EDAF6B8FB}" srcOrd="1" destOrd="0" presId="urn:microsoft.com/office/officeart/2017/3/layout/DropPinTimeline"/>
    <dgm:cxn modelId="{3E958A2D-9D3C-47CC-A4BB-54EB29A7A793}" type="presParOf" srcId="{19A6C809-E6F4-43C8-855A-2F0A9A617AE6}" destId="{AAC1AE65-DF8B-4B5E-B13E-4185E147E17F}" srcOrd="2" destOrd="0" presId="urn:microsoft.com/office/officeart/2017/3/layout/DropPinTimeline"/>
    <dgm:cxn modelId="{A2B74C51-8622-4048-835D-42C605C3D169}" type="presParOf" srcId="{AAC1AE65-DF8B-4B5E-B13E-4185E147E17F}" destId="{EFFC2D54-4774-4545-B94A-240252AB373E}" srcOrd="0" destOrd="0" presId="urn:microsoft.com/office/officeart/2017/3/layout/DropPinTimeline"/>
    <dgm:cxn modelId="{1E39786D-E39C-4D36-B62C-2BD6A6150401}" type="presParOf" srcId="{AAC1AE65-DF8B-4B5E-B13E-4185E147E17F}" destId="{881901AA-4DBB-4716-9BDF-85BE08E0E6A0}" srcOrd="1" destOrd="0" presId="urn:microsoft.com/office/officeart/2017/3/layout/DropPinTimeline"/>
    <dgm:cxn modelId="{6A5DBA01-A206-434C-963E-FB4E9C8F7014}" type="presParOf" srcId="{881901AA-4DBB-4716-9BDF-85BE08E0E6A0}" destId="{2F722454-A382-46C1-BF29-E8D179EE2CAF}" srcOrd="0" destOrd="0" presId="urn:microsoft.com/office/officeart/2017/3/layout/DropPinTimeline"/>
    <dgm:cxn modelId="{4701D1A0-D889-4B7D-86EF-BD8694CD25A8}" type="presParOf" srcId="{881901AA-4DBB-4716-9BDF-85BE08E0E6A0}" destId="{FB88CE1D-38A6-46F7-BD4C-8BA8FC9E0473}" srcOrd="1" destOrd="0" presId="urn:microsoft.com/office/officeart/2017/3/layout/DropPinTimeline"/>
    <dgm:cxn modelId="{5053E0A6-50B5-46E1-B4E7-8EBA2A5776FC}" type="presParOf" srcId="{AAC1AE65-DF8B-4B5E-B13E-4185E147E17F}" destId="{2CFBA5CD-9665-48C1-9B7D-8C8A88504A77}" srcOrd="2" destOrd="0" presId="urn:microsoft.com/office/officeart/2017/3/layout/DropPinTimeline"/>
    <dgm:cxn modelId="{CB309C3E-6964-4424-8655-C23607509853}" type="presParOf" srcId="{AAC1AE65-DF8B-4B5E-B13E-4185E147E17F}" destId="{C5C94E7B-B39E-42DC-B9F4-A569DBC6F350}" srcOrd="3" destOrd="0" presId="urn:microsoft.com/office/officeart/2017/3/layout/DropPinTimeline"/>
    <dgm:cxn modelId="{1E8BA514-CE03-482F-A185-D4B2E4C891D8}" type="presParOf" srcId="{AAC1AE65-DF8B-4B5E-B13E-4185E147E17F}" destId="{653A5588-86C6-4283-AE0D-5B3C45467EAA}" srcOrd="4" destOrd="0" presId="urn:microsoft.com/office/officeart/2017/3/layout/DropPinTimeline"/>
    <dgm:cxn modelId="{EA0EC7A4-10DD-4008-ADDC-85D432DF5F91}" type="presParOf" srcId="{AAC1AE65-DF8B-4B5E-B13E-4185E147E17F}" destId="{9AB6DC80-3268-4A0E-A5D0-4E7001A2CEF5}" srcOrd="5" destOrd="0" presId="urn:microsoft.com/office/officeart/2017/3/layout/DropPinTimeline"/>
    <dgm:cxn modelId="{0BBCBA32-3132-407C-8B0A-13DDE0C6220A}" type="presParOf" srcId="{19A6C809-E6F4-43C8-855A-2F0A9A617AE6}" destId="{C6533ABA-2F62-4942-885F-B978693748A4}" srcOrd="3" destOrd="0" presId="urn:microsoft.com/office/officeart/2017/3/layout/DropPinTimeline"/>
    <dgm:cxn modelId="{2C4B1C0A-785A-429B-B9F6-8E86DFE78E74}" type="presParOf" srcId="{19A6C809-E6F4-43C8-855A-2F0A9A617AE6}" destId="{B051E847-F361-4B87-A406-916EDDCF930B}" srcOrd="4" destOrd="0" presId="urn:microsoft.com/office/officeart/2017/3/layout/DropPinTimeline"/>
    <dgm:cxn modelId="{84A33DF3-FB34-45DC-8386-9FD0FE23E8C6}" type="presParOf" srcId="{B051E847-F361-4B87-A406-916EDDCF930B}" destId="{2AF091A8-6F34-4A52-94BF-C30672D5A157}" srcOrd="0" destOrd="0" presId="urn:microsoft.com/office/officeart/2017/3/layout/DropPinTimeline"/>
    <dgm:cxn modelId="{321326D5-6353-4F4E-AB43-0FC85ED50A21}" type="presParOf" srcId="{B051E847-F361-4B87-A406-916EDDCF930B}" destId="{831A373A-50E3-48BE-92DD-D7175517E8DD}" srcOrd="1" destOrd="0" presId="urn:microsoft.com/office/officeart/2017/3/layout/DropPinTimeline"/>
    <dgm:cxn modelId="{60272258-BFF0-4730-AE18-4FAF4A0CB0A2}" type="presParOf" srcId="{831A373A-50E3-48BE-92DD-D7175517E8DD}" destId="{1F17BB94-0A2E-4995-A08C-D86580FD8630}" srcOrd="0" destOrd="0" presId="urn:microsoft.com/office/officeart/2017/3/layout/DropPinTimeline"/>
    <dgm:cxn modelId="{F420FB43-462F-4A5E-A959-D2A36ADE5BCF}" type="presParOf" srcId="{831A373A-50E3-48BE-92DD-D7175517E8DD}" destId="{13132749-35B0-4E5D-996B-F4E965AB6346}" srcOrd="1" destOrd="0" presId="urn:microsoft.com/office/officeart/2017/3/layout/DropPinTimeline"/>
    <dgm:cxn modelId="{268EAB17-5D8F-42E9-B987-9A76E86F9EF4}" type="presParOf" srcId="{B051E847-F361-4B87-A406-916EDDCF930B}" destId="{8527AB73-894A-42D3-B201-DC39A0F41D04}" srcOrd="2" destOrd="0" presId="urn:microsoft.com/office/officeart/2017/3/layout/DropPinTimeline"/>
    <dgm:cxn modelId="{BFA517EC-269C-4F0F-A15D-20ABC6DAB1F3}" type="presParOf" srcId="{B051E847-F361-4B87-A406-916EDDCF930B}" destId="{F7B5A757-088E-479F-AB00-5040D179D922}" srcOrd="3" destOrd="0" presId="urn:microsoft.com/office/officeart/2017/3/layout/DropPinTimeline"/>
    <dgm:cxn modelId="{9B78551C-F82D-4DC7-A3FB-86F79919A52B}" type="presParOf" srcId="{B051E847-F361-4B87-A406-916EDDCF930B}" destId="{75636E51-5932-4782-A98C-34C4240B7BEC}" srcOrd="4" destOrd="0" presId="urn:microsoft.com/office/officeart/2017/3/layout/DropPinTimeline"/>
    <dgm:cxn modelId="{F2411176-3C79-40A5-B4D9-D1B05F5B30C4}" type="presParOf" srcId="{B051E847-F361-4B87-A406-916EDDCF930B}" destId="{E8D26ABC-D019-42CC-ACA4-C230AAA8CE28}" srcOrd="5" destOrd="0" presId="urn:microsoft.com/office/officeart/2017/3/layout/DropPinTimeline"/>
    <dgm:cxn modelId="{D9480F0B-8CDD-4A30-AEC9-33A437D46F73}" type="presParOf" srcId="{19A6C809-E6F4-43C8-855A-2F0A9A617AE6}" destId="{08A99691-6107-4093-B325-B776B4C65625}" srcOrd="5" destOrd="0" presId="urn:microsoft.com/office/officeart/2017/3/layout/DropPinTimeline"/>
    <dgm:cxn modelId="{9A50ED93-12D6-4AFD-8F69-DE485DC64E5B}" type="presParOf" srcId="{19A6C809-E6F4-43C8-855A-2F0A9A617AE6}" destId="{41A858A7-A310-4A27-BEC8-3C02370E27ED}" srcOrd="6" destOrd="0" presId="urn:microsoft.com/office/officeart/2017/3/layout/DropPinTimeline"/>
    <dgm:cxn modelId="{BDD64C35-7A75-424F-8649-13066B8EE7BC}" type="presParOf" srcId="{41A858A7-A310-4A27-BEC8-3C02370E27ED}" destId="{7E42F8C8-C6E3-47FE-B8E0-FCFA6CD4AC6C}" srcOrd="0" destOrd="0" presId="urn:microsoft.com/office/officeart/2017/3/layout/DropPinTimeline"/>
    <dgm:cxn modelId="{82BB808E-37D7-4D2A-A773-EB9D45C1DF0A}" type="presParOf" srcId="{41A858A7-A310-4A27-BEC8-3C02370E27ED}" destId="{24533AB5-9546-4303-B9AF-576B191B8E0A}" srcOrd="1" destOrd="0" presId="urn:microsoft.com/office/officeart/2017/3/layout/DropPinTimeline"/>
    <dgm:cxn modelId="{D49AC99C-223C-4203-BF7E-74996609EBD0}" type="presParOf" srcId="{24533AB5-9546-4303-B9AF-576B191B8E0A}" destId="{808DE29C-7F4F-4DD9-A8BC-95FFCC237827}" srcOrd="0" destOrd="0" presId="urn:microsoft.com/office/officeart/2017/3/layout/DropPinTimeline"/>
    <dgm:cxn modelId="{033DB50F-45CC-455C-867D-5DA66C1F1A3D}" type="presParOf" srcId="{24533AB5-9546-4303-B9AF-576B191B8E0A}" destId="{618E2E6D-9770-4285-B8A9-950F4EECF2E3}" srcOrd="1" destOrd="0" presId="urn:microsoft.com/office/officeart/2017/3/layout/DropPinTimeline"/>
    <dgm:cxn modelId="{3D62D71C-B76E-47B5-9142-E6EC361A005E}" type="presParOf" srcId="{41A858A7-A310-4A27-BEC8-3C02370E27ED}" destId="{FCFC4D7B-DCD9-407E-A43E-A1FFDD5DAA79}" srcOrd="2" destOrd="0" presId="urn:microsoft.com/office/officeart/2017/3/layout/DropPinTimeline"/>
    <dgm:cxn modelId="{42A3C321-BD8B-4338-AFC8-00D905B59368}" type="presParOf" srcId="{41A858A7-A310-4A27-BEC8-3C02370E27ED}" destId="{01AD1277-21FB-4730-9999-F8E97415AD09}" srcOrd="3" destOrd="0" presId="urn:microsoft.com/office/officeart/2017/3/layout/DropPinTimeline"/>
    <dgm:cxn modelId="{DF53E957-6E6C-4060-B6D9-587A1F4E3205}" type="presParOf" srcId="{41A858A7-A310-4A27-BEC8-3C02370E27ED}" destId="{CA68EB9E-2722-474B-AE05-E79504C64707}" srcOrd="4" destOrd="0" presId="urn:microsoft.com/office/officeart/2017/3/layout/DropPinTimeline"/>
    <dgm:cxn modelId="{7583D5C2-26A3-484D-9D58-413EB9DE7746}" type="presParOf" srcId="{41A858A7-A310-4A27-BEC8-3C02370E27ED}" destId="{BD9FB9C6-D408-46BE-A78A-9A8C34B619F3}" srcOrd="5" destOrd="0" presId="urn:microsoft.com/office/officeart/2017/3/layout/DropPinTimeline"/>
    <dgm:cxn modelId="{4344C211-51FF-4B1C-90C7-F71598CD7E99}" type="presParOf" srcId="{19A6C809-E6F4-43C8-855A-2F0A9A617AE6}" destId="{2C9E42AA-78B6-41D8-BC35-9A2381BEBA9F}" srcOrd="7" destOrd="0" presId="urn:microsoft.com/office/officeart/2017/3/layout/DropPinTimeline"/>
    <dgm:cxn modelId="{C92B91E6-D7DD-4A37-B379-6A844B6F8BA5}" type="presParOf" srcId="{19A6C809-E6F4-43C8-855A-2F0A9A617AE6}" destId="{8B63FC03-A348-4D6A-A3B8-0CE71527AA70}" srcOrd="8" destOrd="0" presId="urn:microsoft.com/office/officeart/2017/3/layout/DropPinTimeline"/>
    <dgm:cxn modelId="{2A2BC2FF-A604-43EF-8C21-F85AE3231BAF}" type="presParOf" srcId="{8B63FC03-A348-4D6A-A3B8-0CE71527AA70}" destId="{A64EEDCA-2B03-4F17-A1FF-1BB9CAD63C3A}" srcOrd="0" destOrd="0" presId="urn:microsoft.com/office/officeart/2017/3/layout/DropPinTimeline"/>
    <dgm:cxn modelId="{E1E24B76-57C2-460B-B7CC-CFCD52B3084B}" type="presParOf" srcId="{8B63FC03-A348-4D6A-A3B8-0CE71527AA70}" destId="{E2A71176-DFEE-400E-A86B-559F538C3C28}" srcOrd="1" destOrd="0" presId="urn:microsoft.com/office/officeart/2017/3/layout/DropPinTimeline"/>
    <dgm:cxn modelId="{7E125D83-3413-4A6E-AE6C-37BB3A561737}" type="presParOf" srcId="{E2A71176-DFEE-400E-A86B-559F538C3C28}" destId="{0DF22A01-EE9C-468E-BF1D-216D6CDF2C97}" srcOrd="0" destOrd="0" presId="urn:microsoft.com/office/officeart/2017/3/layout/DropPinTimeline"/>
    <dgm:cxn modelId="{71820700-040E-47EB-9BF3-72EE3A880EFD}" type="presParOf" srcId="{E2A71176-DFEE-400E-A86B-559F538C3C28}" destId="{5C5FB4F8-F087-403F-B123-BDDD4D4522EF}" srcOrd="1" destOrd="0" presId="urn:microsoft.com/office/officeart/2017/3/layout/DropPinTimeline"/>
    <dgm:cxn modelId="{046F538A-BE66-449A-8B0F-62D7916E5DCA}" type="presParOf" srcId="{8B63FC03-A348-4D6A-A3B8-0CE71527AA70}" destId="{BF8245B3-04F8-4D38-8D49-9D1A15061D25}" srcOrd="2" destOrd="0" presId="urn:microsoft.com/office/officeart/2017/3/layout/DropPinTimeline"/>
    <dgm:cxn modelId="{00C9A190-F1F3-41E4-8C17-CA50EA97E4E0}" type="presParOf" srcId="{8B63FC03-A348-4D6A-A3B8-0CE71527AA70}" destId="{93B9DD2F-5A30-4330-BE9B-E034D6A820CC}" srcOrd="3" destOrd="0" presId="urn:microsoft.com/office/officeart/2017/3/layout/DropPinTimeline"/>
    <dgm:cxn modelId="{3A8ECA3A-0861-4CA7-B74A-2E057E4CB63E}" type="presParOf" srcId="{8B63FC03-A348-4D6A-A3B8-0CE71527AA70}" destId="{B73E1433-5E3A-4A29-8CE6-56DAB91F2BCD}" srcOrd="4" destOrd="0" presId="urn:microsoft.com/office/officeart/2017/3/layout/DropPinTimeline"/>
    <dgm:cxn modelId="{49B69869-23AF-4361-8DF5-BB16BBB3CC58}" type="presParOf" srcId="{8B63FC03-A348-4D6A-A3B8-0CE71527AA70}" destId="{B9EB75F0-294D-4B4C-9040-8AE9031A0644}" srcOrd="5" destOrd="0" presId="urn:microsoft.com/office/officeart/2017/3/layout/DropPinTimeline"/>
    <dgm:cxn modelId="{6711457B-A7FF-4B40-A956-01C11A62BEB3}" type="presParOf" srcId="{19A6C809-E6F4-43C8-855A-2F0A9A617AE6}" destId="{6EED9B44-7784-46CA-A7F9-AA76885C5ED4}" srcOrd="9" destOrd="0" presId="urn:microsoft.com/office/officeart/2017/3/layout/DropPinTimeline"/>
    <dgm:cxn modelId="{C27171D2-83A4-4A60-887D-C84D4C531989}" type="presParOf" srcId="{19A6C809-E6F4-43C8-855A-2F0A9A617AE6}" destId="{08B72D1E-70F0-4555-93C9-7B3BD509DDA7}" srcOrd="10" destOrd="0" presId="urn:microsoft.com/office/officeart/2017/3/layout/DropPinTimeline"/>
    <dgm:cxn modelId="{0A6DB084-F811-4AA4-AB88-5A088026DBBE}" type="presParOf" srcId="{08B72D1E-70F0-4555-93C9-7B3BD509DDA7}" destId="{BD9BA4ED-73B0-4CB3-8742-29960551FD7B}" srcOrd="0" destOrd="0" presId="urn:microsoft.com/office/officeart/2017/3/layout/DropPinTimeline"/>
    <dgm:cxn modelId="{005DDD1C-FAF9-4ED9-9E7D-B05661882910}" type="presParOf" srcId="{08B72D1E-70F0-4555-93C9-7B3BD509DDA7}" destId="{22890CDC-5BAF-4C70-89DB-64874FF55601}" srcOrd="1" destOrd="0" presId="urn:microsoft.com/office/officeart/2017/3/layout/DropPinTimeline"/>
    <dgm:cxn modelId="{79CF0C82-5325-4E0C-8F8F-1DB08D8CF793}" type="presParOf" srcId="{22890CDC-5BAF-4C70-89DB-64874FF55601}" destId="{36988CAD-BD55-4438-A874-4B117764ABC6}" srcOrd="0" destOrd="0" presId="urn:microsoft.com/office/officeart/2017/3/layout/DropPinTimeline"/>
    <dgm:cxn modelId="{B78C207B-3248-45E7-A2E3-3DCFA5CAE93D}" type="presParOf" srcId="{22890CDC-5BAF-4C70-89DB-64874FF55601}" destId="{C68A4D29-C26B-4E0E-B3AC-581B5B4E2188}" srcOrd="1" destOrd="0" presId="urn:microsoft.com/office/officeart/2017/3/layout/DropPinTimeline"/>
    <dgm:cxn modelId="{8C05FCF7-FE7F-4499-9E60-DBA11F97DBAE}" type="presParOf" srcId="{08B72D1E-70F0-4555-93C9-7B3BD509DDA7}" destId="{2073DFB9-D2FD-4536-B8B4-C5DD17005391}" srcOrd="2" destOrd="0" presId="urn:microsoft.com/office/officeart/2017/3/layout/DropPinTimeline"/>
    <dgm:cxn modelId="{850739C0-5311-4FCE-ABB0-13BFE4632E91}" type="presParOf" srcId="{08B72D1E-70F0-4555-93C9-7B3BD509DDA7}" destId="{4FABF83D-6183-46E8-9252-CD549F9A2ABF}" srcOrd="3" destOrd="0" presId="urn:microsoft.com/office/officeart/2017/3/layout/DropPinTimeline"/>
    <dgm:cxn modelId="{659C2BDD-9941-4752-B431-40974FF052C6}" type="presParOf" srcId="{08B72D1E-70F0-4555-93C9-7B3BD509DDA7}" destId="{526DB93C-753C-4E56-8F22-5CEF0BC96BBD}" srcOrd="4" destOrd="0" presId="urn:microsoft.com/office/officeart/2017/3/layout/DropPinTimeline"/>
    <dgm:cxn modelId="{96189190-C788-4950-B3CB-F37624DC274B}" type="presParOf" srcId="{08B72D1E-70F0-4555-93C9-7B3BD509DDA7}" destId="{F6D0521B-52F3-4957-B9D8-47AB3406BE81}" srcOrd="5" destOrd="0" presId="urn:microsoft.com/office/officeart/2017/3/layout/DropPinTimeline"/>
    <dgm:cxn modelId="{23E06EC8-8845-4E77-B5ED-F3F0D3089CB0}" type="presParOf" srcId="{19A6C809-E6F4-43C8-855A-2F0A9A617AE6}" destId="{8418623E-3AC3-4DA8-9A38-A2668BCDE06F}" srcOrd="11" destOrd="0" presId="urn:microsoft.com/office/officeart/2017/3/layout/DropPinTimeline"/>
    <dgm:cxn modelId="{7E1174BC-EE48-487A-81A0-D5387E140D3B}" type="presParOf" srcId="{19A6C809-E6F4-43C8-855A-2F0A9A617AE6}" destId="{42B5730B-C5AD-4A01-92E0-E6E04F726588}" srcOrd="12" destOrd="0" presId="urn:microsoft.com/office/officeart/2017/3/layout/DropPinTimeline"/>
    <dgm:cxn modelId="{91A2D0E2-6DAF-4BA3-B9CE-58C85E5E6E31}" type="presParOf" srcId="{42B5730B-C5AD-4A01-92E0-E6E04F726588}" destId="{E53A61D6-686A-4FE9-B861-02DFD50DDF89}" srcOrd="0" destOrd="0" presId="urn:microsoft.com/office/officeart/2017/3/layout/DropPinTimeline"/>
    <dgm:cxn modelId="{7ECDCFE7-57BC-4C73-92FD-1033947ADC9C}" type="presParOf" srcId="{42B5730B-C5AD-4A01-92E0-E6E04F726588}" destId="{2D1AC3AB-1C06-4FBC-9818-B62D8BF66316}" srcOrd="1" destOrd="0" presId="urn:microsoft.com/office/officeart/2017/3/layout/DropPinTimeline"/>
    <dgm:cxn modelId="{A1A5B189-33FC-4613-BF74-05D3264E5257}" type="presParOf" srcId="{2D1AC3AB-1C06-4FBC-9818-B62D8BF66316}" destId="{B0C35B0A-9938-4907-A0D1-3A330BBC90A0}" srcOrd="0" destOrd="0" presId="urn:microsoft.com/office/officeart/2017/3/layout/DropPinTimeline"/>
    <dgm:cxn modelId="{25B1A48C-9F65-4B50-B34E-4F56DB7C0465}" type="presParOf" srcId="{2D1AC3AB-1C06-4FBC-9818-B62D8BF66316}" destId="{996E97C8-EB75-4396-82BF-CCF8F58AEDC6}" srcOrd="1" destOrd="0" presId="urn:microsoft.com/office/officeart/2017/3/layout/DropPinTimeline"/>
    <dgm:cxn modelId="{97BE9CD9-CE99-4182-A493-0BA0748D413A}" type="presParOf" srcId="{42B5730B-C5AD-4A01-92E0-E6E04F726588}" destId="{5C342788-6FF6-419F-A38B-D2B6CD450C4A}" srcOrd="2" destOrd="0" presId="urn:microsoft.com/office/officeart/2017/3/layout/DropPinTimeline"/>
    <dgm:cxn modelId="{3B71F365-5AC6-472D-BFB4-CB0D464B2CC7}" type="presParOf" srcId="{42B5730B-C5AD-4A01-92E0-E6E04F726588}" destId="{03160805-6EA7-4315-AC52-63D370EC656D}" srcOrd="3" destOrd="0" presId="urn:microsoft.com/office/officeart/2017/3/layout/DropPinTimeline"/>
    <dgm:cxn modelId="{24D252DC-45F8-49E1-BD80-F588C064FFF8}" type="presParOf" srcId="{42B5730B-C5AD-4A01-92E0-E6E04F726588}" destId="{95CFAC35-F141-45AF-B820-FF86FA929389}" srcOrd="4" destOrd="0" presId="urn:microsoft.com/office/officeart/2017/3/layout/DropPinTimeline"/>
    <dgm:cxn modelId="{A5A37D53-B072-41BB-A2E1-F9B0A0687796}" type="presParOf" srcId="{42B5730B-C5AD-4A01-92E0-E6E04F726588}" destId="{EB3B898F-7622-4BA3-ABA4-35FFAF652836}"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14901-C090-4D02-B24A-16179C37EB95}">
      <dsp:nvSpPr>
        <dsp:cNvPr id="0" name=""/>
        <dsp:cNvSpPr/>
      </dsp:nvSpPr>
      <dsp:spPr>
        <a:xfrm>
          <a:off x="0" y="1711341"/>
          <a:ext cx="9625383" cy="0"/>
        </a:xfrm>
        <a:prstGeom prst="line">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DD1A3D55-2540-40ED-BAE2-E6082B7C4F9B}">
      <dsp:nvSpPr>
        <dsp:cNvPr id="0" name=""/>
        <dsp:cNvSpPr/>
      </dsp:nvSpPr>
      <dsp:spPr>
        <a:xfrm rot="8100000">
          <a:off x="57370" y="394397"/>
          <a:ext cx="251701" cy="251701"/>
        </a:xfrm>
        <a:prstGeom prst="teardrop">
          <a:avLst>
            <a:gd name="adj" fmla="val 115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7BCA4F6-2A1B-4E7F-9579-C9FD3815E0C2}">
      <dsp:nvSpPr>
        <dsp:cNvPr id="0" name=""/>
        <dsp:cNvSpPr/>
      </dsp:nvSpPr>
      <dsp:spPr>
        <a:xfrm>
          <a:off x="85332" y="422359"/>
          <a:ext cx="195777" cy="195777"/>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6D2BC3A9-679F-41B5-91C6-07753F7AFF15}">
      <dsp:nvSpPr>
        <dsp:cNvPr id="0" name=""/>
        <dsp:cNvSpPr/>
      </dsp:nvSpPr>
      <dsp:spPr>
        <a:xfrm>
          <a:off x="361200" y="698227"/>
          <a:ext cx="3996834" cy="101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la quatrième semaine de mon stage j'ai fait ma première demande de la mise en production de mes travaux.</a:t>
          </a:r>
        </a:p>
      </dsp:txBody>
      <dsp:txXfrm>
        <a:off x="361200" y="698227"/>
        <a:ext cx="3996834" cy="1013114"/>
      </dsp:txXfrm>
    </dsp:sp>
    <dsp:sp modelId="{91416F45-8F24-42DC-B03D-2F9FC88345E6}">
      <dsp:nvSpPr>
        <dsp:cNvPr id="0" name=""/>
        <dsp:cNvSpPr/>
      </dsp:nvSpPr>
      <dsp:spPr>
        <a:xfrm>
          <a:off x="361200" y="342268"/>
          <a:ext cx="3996834" cy="35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30 juin</a:t>
          </a:r>
        </a:p>
      </dsp:txBody>
      <dsp:txXfrm>
        <a:off x="361200" y="342268"/>
        <a:ext cx="3996834" cy="355959"/>
      </dsp:txXfrm>
    </dsp:sp>
    <dsp:sp modelId="{8D831E86-D75D-4003-9A43-60573E13BBA9}">
      <dsp:nvSpPr>
        <dsp:cNvPr id="0" name=""/>
        <dsp:cNvSpPr/>
      </dsp:nvSpPr>
      <dsp:spPr>
        <a:xfrm>
          <a:off x="183221" y="698227"/>
          <a:ext cx="0" cy="1013114"/>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CBAB41-C5BC-4C99-B349-A631C7875749}">
      <dsp:nvSpPr>
        <dsp:cNvPr id="0" name=""/>
        <dsp:cNvSpPr/>
      </dsp:nvSpPr>
      <dsp:spPr>
        <a:xfrm>
          <a:off x="151184" y="1679305"/>
          <a:ext cx="64072" cy="64072"/>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F722454-A382-46C1-BF29-E8D179EE2CAF}">
      <dsp:nvSpPr>
        <dsp:cNvPr id="0" name=""/>
        <dsp:cNvSpPr/>
      </dsp:nvSpPr>
      <dsp:spPr>
        <a:xfrm rot="18900000">
          <a:off x="2457088" y="2776584"/>
          <a:ext cx="251701" cy="251701"/>
        </a:xfrm>
        <a:prstGeom prst="teardrop">
          <a:avLst>
            <a:gd name="adj" fmla="val 115000"/>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w="9525" cap="rnd" cmpd="sng" algn="ctr">
          <a:solidFill>
            <a:schemeClr val="accent2">
              <a:hueOff val="-9882860"/>
              <a:satOff val="45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B88CE1D-38A6-46F7-BD4C-8BA8FC9E0473}">
      <dsp:nvSpPr>
        <dsp:cNvPr id="0" name=""/>
        <dsp:cNvSpPr/>
      </dsp:nvSpPr>
      <dsp:spPr>
        <a:xfrm>
          <a:off x="2485050" y="2804546"/>
          <a:ext cx="195777" cy="195777"/>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2CFBA5CD-9665-48C1-9B7D-8C8A88504A77}">
      <dsp:nvSpPr>
        <dsp:cNvPr id="0" name=""/>
        <dsp:cNvSpPr/>
      </dsp:nvSpPr>
      <dsp:spPr>
        <a:xfrm>
          <a:off x="2760918" y="1711341"/>
          <a:ext cx="3996834" cy="101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Suite à l'échec du traitement du 30 juin j'ai appris que je dois passer par le formulaire MEP pour modifier le schéma SYSADM de la base de données.</a:t>
          </a:r>
        </a:p>
      </dsp:txBody>
      <dsp:txXfrm>
        <a:off x="2760918" y="1711341"/>
        <a:ext cx="3996834" cy="1013114"/>
      </dsp:txXfrm>
    </dsp:sp>
    <dsp:sp modelId="{C5C94E7B-B39E-42DC-B9F4-A569DBC6F350}">
      <dsp:nvSpPr>
        <dsp:cNvPr id="0" name=""/>
        <dsp:cNvSpPr/>
      </dsp:nvSpPr>
      <dsp:spPr>
        <a:xfrm>
          <a:off x="2760918" y="2724455"/>
          <a:ext cx="3996834" cy="35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1 juil.</a:t>
          </a:r>
        </a:p>
      </dsp:txBody>
      <dsp:txXfrm>
        <a:off x="2760918" y="2724455"/>
        <a:ext cx="3996834" cy="355959"/>
      </dsp:txXfrm>
    </dsp:sp>
    <dsp:sp modelId="{653A5588-86C6-4283-AE0D-5B3C45467EAA}">
      <dsp:nvSpPr>
        <dsp:cNvPr id="0" name=""/>
        <dsp:cNvSpPr/>
      </dsp:nvSpPr>
      <dsp:spPr>
        <a:xfrm>
          <a:off x="2582939" y="1711341"/>
          <a:ext cx="0" cy="1013114"/>
        </a:xfrm>
        <a:prstGeom prst="line">
          <a:avLst/>
        </a:prstGeom>
        <a:noFill/>
        <a:ln w="12700" cap="rnd" cmpd="sng" algn="ctr">
          <a:solidFill>
            <a:schemeClr val="accent2">
              <a:hueOff val="-9882860"/>
              <a:satOff val="451"/>
              <a:lumOff val="0"/>
              <a:alphaOff val="0"/>
            </a:schemeClr>
          </a:solidFill>
          <a:prstDash val="dash"/>
        </a:ln>
        <a:effectLst/>
      </dsp:spPr>
      <dsp:style>
        <a:lnRef idx="1">
          <a:scrgbClr r="0" g="0" b="0"/>
        </a:lnRef>
        <a:fillRef idx="0">
          <a:scrgbClr r="0" g="0" b="0"/>
        </a:fillRef>
        <a:effectRef idx="0">
          <a:scrgbClr r="0" g="0" b="0"/>
        </a:effectRef>
        <a:fontRef idx="minor"/>
      </dsp:style>
    </dsp:sp>
    <dsp:sp modelId="{EFFC2D54-4774-4545-B94A-240252AB373E}">
      <dsp:nvSpPr>
        <dsp:cNvPr id="0" name=""/>
        <dsp:cNvSpPr/>
      </dsp:nvSpPr>
      <dsp:spPr>
        <a:xfrm>
          <a:off x="2550312" y="1679305"/>
          <a:ext cx="64072" cy="64072"/>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DF22A01-EE9C-468E-BF1D-216D6CDF2C97}">
      <dsp:nvSpPr>
        <dsp:cNvPr id="0" name=""/>
        <dsp:cNvSpPr/>
      </dsp:nvSpPr>
      <dsp:spPr>
        <a:xfrm rot="8100000">
          <a:off x="4856806" y="394397"/>
          <a:ext cx="251701" cy="251701"/>
        </a:xfrm>
        <a:prstGeom prst="teardrop">
          <a:avLst>
            <a:gd name="adj" fmla="val 115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w="9525" cap="rnd" cmpd="sng" algn="ctr">
          <a:solidFill>
            <a:schemeClr val="accent2">
              <a:hueOff val="-19765721"/>
              <a:satOff val="90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C5FB4F8-F087-403F-B123-BDDD4D4522EF}">
      <dsp:nvSpPr>
        <dsp:cNvPr id="0" name=""/>
        <dsp:cNvSpPr/>
      </dsp:nvSpPr>
      <dsp:spPr>
        <a:xfrm>
          <a:off x="4884768" y="422359"/>
          <a:ext cx="195777" cy="195777"/>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BF8245B3-04F8-4D38-8D49-9D1A15061D25}">
      <dsp:nvSpPr>
        <dsp:cNvPr id="0" name=""/>
        <dsp:cNvSpPr/>
      </dsp:nvSpPr>
      <dsp:spPr>
        <a:xfrm>
          <a:off x="5160636" y="698227"/>
          <a:ext cx="3996834" cy="1013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Formulaire MEP reçu et soumis</a:t>
          </a:r>
        </a:p>
      </dsp:txBody>
      <dsp:txXfrm>
        <a:off x="5160636" y="698227"/>
        <a:ext cx="3996834" cy="1013114"/>
      </dsp:txXfrm>
    </dsp:sp>
    <dsp:sp modelId="{93B9DD2F-5A30-4330-BE9B-E034D6A820CC}">
      <dsp:nvSpPr>
        <dsp:cNvPr id="0" name=""/>
        <dsp:cNvSpPr/>
      </dsp:nvSpPr>
      <dsp:spPr>
        <a:xfrm>
          <a:off x="5160636" y="342268"/>
          <a:ext cx="3996834" cy="355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3 juil.</a:t>
          </a:r>
        </a:p>
      </dsp:txBody>
      <dsp:txXfrm>
        <a:off x="5160636" y="342268"/>
        <a:ext cx="3996834" cy="355959"/>
      </dsp:txXfrm>
    </dsp:sp>
    <dsp:sp modelId="{B73E1433-5E3A-4A29-8CE6-56DAB91F2BCD}">
      <dsp:nvSpPr>
        <dsp:cNvPr id="0" name=""/>
        <dsp:cNvSpPr/>
      </dsp:nvSpPr>
      <dsp:spPr>
        <a:xfrm>
          <a:off x="4982657" y="698227"/>
          <a:ext cx="0" cy="1013114"/>
        </a:xfrm>
        <a:prstGeom prst="line">
          <a:avLst/>
        </a:prstGeom>
        <a:noFill/>
        <a:ln w="12700" cap="rnd" cmpd="sng" algn="ctr">
          <a:solidFill>
            <a:schemeClr val="accent2">
              <a:hueOff val="-19765721"/>
              <a:satOff val="901"/>
              <a:lumOff val="0"/>
              <a:alphaOff val="0"/>
            </a:schemeClr>
          </a:solidFill>
          <a:prstDash val="dash"/>
        </a:ln>
        <a:effectLst/>
      </dsp:spPr>
      <dsp:style>
        <a:lnRef idx="1">
          <a:scrgbClr r="0" g="0" b="0"/>
        </a:lnRef>
        <a:fillRef idx="0">
          <a:scrgbClr r="0" g="0" b="0"/>
        </a:fillRef>
        <a:effectRef idx="0">
          <a:scrgbClr r="0" g="0" b="0"/>
        </a:effectRef>
        <a:fontRef idx="minor"/>
      </dsp:style>
    </dsp:sp>
    <dsp:sp modelId="{A64EEDCA-2B03-4F17-A1FF-1BB9CAD63C3A}">
      <dsp:nvSpPr>
        <dsp:cNvPr id="0" name=""/>
        <dsp:cNvSpPr/>
      </dsp:nvSpPr>
      <dsp:spPr>
        <a:xfrm>
          <a:off x="4950030" y="1679305"/>
          <a:ext cx="64072" cy="64072"/>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14901-C090-4D02-B24A-16179C37EB95}">
      <dsp:nvSpPr>
        <dsp:cNvPr id="0" name=""/>
        <dsp:cNvSpPr/>
      </dsp:nvSpPr>
      <dsp:spPr>
        <a:xfrm>
          <a:off x="0" y="2101633"/>
          <a:ext cx="9625383" cy="0"/>
        </a:xfrm>
        <a:prstGeom prst="line">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sp:spPr>
      <dsp:style>
        <a:lnRef idx="1">
          <a:scrgbClr r="0" g="0" b="0"/>
        </a:lnRef>
        <a:fillRef idx="1">
          <a:scrgbClr r="0" g="0" b="0"/>
        </a:fillRef>
        <a:effectRef idx="0">
          <a:scrgbClr r="0" g="0" b="0"/>
        </a:effectRef>
        <a:fontRef idx="minor"/>
      </dsp:style>
    </dsp:sp>
    <dsp:sp modelId="{DD1A3D55-2540-40ED-BAE2-E6082B7C4F9B}">
      <dsp:nvSpPr>
        <dsp:cNvPr id="0" name=""/>
        <dsp:cNvSpPr/>
      </dsp:nvSpPr>
      <dsp:spPr>
        <a:xfrm rot="8100000">
          <a:off x="69585" y="486077"/>
          <a:ext cx="305638" cy="305638"/>
        </a:xfrm>
        <a:prstGeom prst="teardrop">
          <a:avLst>
            <a:gd name="adj" fmla="val 115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7BCA4F6-2A1B-4E7F-9579-C9FD3815E0C2}">
      <dsp:nvSpPr>
        <dsp:cNvPr id="0" name=""/>
        <dsp:cNvSpPr/>
      </dsp:nvSpPr>
      <dsp:spPr>
        <a:xfrm>
          <a:off x="103539" y="520031"/>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6D2BC3A9-679F-41B5-91C6-07753F7AFF15}">
      <dsp:nvSpPr>
        <dsp:cNvPr id="0" name=""/>
        <dsp:cNvSpPr/>
      </dsp:nvSpPr>
      <dsp:spPr>
        <a:xfrm>
          <a:off x="438523" y="857466"/>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fr-FR" sz="1100" kern="1200"/>
            <a:t>J'ai modifié le schéma SYSADM suite à la validation de</a:t>
          </a:r>
          <a:r>
            <a:rPr lang="fr-FR" sz="1100" kern="1200">
              <a:latin typeface="Century Gothic" panose="020B0502020202020204"/>
            </a:rPr>
            <a:t> </a:t>
          </a:r>
          <a:r>
            <a:rPr lang="fr-FR" sz="1100" kern="1200"/>
            <a:t>ma proposition.  </a:t>
          </a:r>
          <a:endParaRPr lang="fr-FR" sz="1100" kern="1200">
            <a:latin typeface="Century Gothic" panose="020B0502020202020204"/>
          </a:endParaRPr>
        </a:p>
        <a:p>
          <a:pPr marL="0" lvl="0" indent="0" algn="l" defTabSz="488950" rtl="0">
            <a:lnSpc>
              <a:spcPct val="90000"/>
            </a:lnSpc>
            <a:spcBef>
              <a:spcPct val="0"/>
            </a:spcBef>
            <a:spcAft>
              <a:spcPct val="35000"/>
            </a:spcAft>
            <a:buNone/>
          </a:pPr>
          <a:endParaRPr lang="fr-FR" sz="1100" kern="1200" dirty="0">
            <a:latin typeface="Century Gothic" panose="020B0502020202020204"/>
          </a:endParaRPr>
        </a:p>
        <a:p>
          <a:pPr marL="0" lvl="0" indent="0" algn="l" defTabSz="488950">
            <a:lnSpc>
              <a:spcPct val="90000"/>
            </a:lnSpc>
            <a:spcBef>
              <a:spcPct val="0"/>
            </a:spcBef>
            <a:spcAft>
              <a:spcPct val="35000"/>
            </a:spcAft>
            <a:buNone/>
          </a:pPr>
          <a:r>
            <a:rPr lang="fr-FR" sz="1100" kern="1200"/>
            <a:t>C'était de nouveau un échec.</a:t>
          </a:r>
          <a:endParaRPr lang="en-US" sz="1100" kern="1200"/>
        </a:p>
      </dsp:txBody>
      <dsp:txXfrm>
        <a:off x="438523" y="857466"/>
        <a:ext cx="1978354" cy="1244167"/>
      </dsp:txXfrm>
    </dsp:sp>
    <dsp:sp modelId="{91416F45-8F24-42DC-B03D-2F9FC88345E6}">
      <dsp:nvSpPr>
        <dsp:cNvPr id="0" name=""/>
        <dsp:cNvSpPr/>
      </dsp:nvSpPr>
      <dsp:spPr>
        <a:xfrm>
          <a:off x="438523" y="420326"/>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b="0" kern="1200"/>
            <a:t>6 juil.</a:t>
          </a:r>
          <a:endParaRPr lang="en-US" sz="1500" b="0" i="0" u="none" strike="noStrike" kern="1200" cap="none" baseline="0" noProof="0"/>
        </a:p>
      </dsp:txBody>
      <dsp:txXfrm>
        <a:off x="438523" y="420326"/>
        <a:ext cx="1978354" cy="437139"/>
      </dsp:txXfrm>
    </dsp:sp>
    <dsp:sp modelId="{8D831E86-D75D-4003-9A43-60573E13BBA9}">
      <dsp:nvSpPr>
        <dsp:cNvPr id="0" name=""/>
        <dsp:cNvSpPr/>
      </dsp:nvSpPr>
      <dsp:spPr>
        <a:xfrm>
          <a:off x="222404" y="857466"/>
          <a:ext cx="0" cy="1244167"/>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CBAB41-C5BC-4C99-B349-A631C7875749}">
      <dsp:nvSpPr>
        <dsp:cNvPr id="0" name=""/>
        <dsp:cNvSpPr/>
      </dsp:nvSpPr>
      <dsp:spPr>
        <a:xfrm>
          <a:off x="185954"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F722454-A382-46C1-BF29-E8D179EE2CAF}">
      <dsp:nvSpPr>
        <dsp:cNvPr id="0" name=""/>
        <dsp:cNvSpPr/>
      </dsp:nvSpPr>
      <dsp:spPr>
        <a:xfrm rot="18900000">
          <a:off x="1269955" y="3411551"/>
          <a:ext cx="305638" cy="305638"/>
        </a:xfrm>
        <a:prstGeom prst="teardrop">
          <a:avLst>
            <a:gd name="adj" fmla="val 115000"/>
          </a:avLst>
        </a:prstGeom>
        <a:gradFill rotWithShape="0">
          <a:gsLst>
            <a:gs pos="0">
              <a:schemeClr val="accent2">
                <a:hueOff val="-3294287"/>
                <a:satOff val="150"/>
                <a:lumOff val="0"/>
                <a:alphaOff val="0"/>
                <a:tint val="98000"/>
                <a:lumMod val="114000"/>
              </a:schemeClr>
            </a:gs>
            <a:gs pos="100000">
              <a:schemeClr val="accent2">
                <a:hueOff val="-3294287"/>
                <a:satOff val="150"/>
                <a:lumOff val="0"/>
                <a:alphaOff val="0"/>
                <a:shade val="90000"/>
                <a:lumMod val="84000"/>
              </a:schemeClr>
            </a:gs>
          </a:gsLst>
          <a:lin ang="5400000" scaled="0"/>
        </a:gradFill>
        <a:ln w="9525" cap="rnd" cmpd="sng" algn="ctr">
          <a:solidFill>
            <a:schemeClr val="accent2">
              <a:hueOff val="-3294287"/>
              <a:satOff val="15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FB88CE1D-38A6-46F7-BD4C-8BA8FC9E0473}">
      <dsp:nvSpPr>
        <dsp:cNvPr id="0" name=""/>
        <dsp:cNvSpPr/>
      </dsp:nvSpPr>
      <dsp:spPr>
        <a:xfrm>
          <a:off x="1303909" y="3445505"/>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2CFBA5CD-9665-48C1-9B7D-8C8A88504A77}">
      <dsp:nvSpPr>
        <dsp:cNvPr id="0" name=""/>
        <dsp:cNvSpPr/>
      </dsp:nvSpPr>
      <dsp:spPr>
        <a:xfrm>
          <a:off x="1638893" y="2101633"/>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fr-FR" sz="1100" kern="1200"/>
            <a:t>J'ai contacté le technicien d'exploitation en lui demandant des détails de la procédure de l'ordonnanceur (Visual TOM).  </a:t>
          </a:r>
          <a:endParaRPr lang="en-US" sz="1100" kern="1200"/>
        </a:p>
      </dsp:txBody>
      <dsp:txXfrm>
        <a:off x="1638893" y="2101633"/>
        <a:ext cx="1978354" cy="1244167"/>
      </dsp:txXfrm>
    </dsp:sp>
    <dsp:sp modelId="{C5C94E7B-B39E-42DC-B9F4-A569DBC6F350}">
      <dsp:nvSpPr>
        <dsp:cNvPr id="0" name=""/>
        <dsp:cNvSpPr/>
      </dsp:nvSpPr>
      <dsp:spPr>
        <a:xfrm>
          <a:off x="1638893" y="3345800"/>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b="0" kern="1200"/>
            <a:t>7 juil. 7h00</a:t>
          </a:r>
          <a:endParaRPr lang="en-US" sz="1500" b="0" kern="1200"/>
        </a:p>
      </dsp:txBody>
      <dsp:txXfrm>
        <a:off x="1638893" y="3345800"/>
        <a:ext cx="1978354" cy="437139"/>
      </dsp:txXfrm>
    </dsp:sp>
    <dsp:sp modelId="{653A5588-86C6-4283-AE0D-5B3C45467EAA}">
      <dsp:nvSpPr>
        <dsp:cNvPr id="0" name=""/>
        <dsp:cNvSpPr/>
      </dsp:nvSpPr>
      <dsp:spPr>
        <a:xfrm>
          <a:off x="1422774" y="2101633"/>
          <a:ext cx="0" cy="1244167"/>
        </a:xfrm>
        <a:prstGeom prst="line">
          <a:avLst/>
        </a:prstGeom>
        <a:noFill/>
        <a:ln w="12700" cap="rnd" cmpd="sng" algn="ctr">
          <a:solidFill>
            <a:schemeClr val="accent2">
              <a:hueOff val="-9882860"/>
              <a:satOff val="451"/>
              <a:lumOff val="0"/>
              <a:alphaOff val="0"/>
            </a:schemeClr>
          </a:solidFill>
          <a:prstDash val="dash"/>
        </a:ln>
        <a:effectLst/>
      </dsp:spPr>
      <dsp:style>
        <a:lnRef idx="1">
          <a:scrgbClr r="0" g="0" b="0"/>
        </a:lnRef>
        <a:fillRef idx="0">
          <a:scrgbClr r="0" g="0" b="0"/>
        </a:fillRef>
        <a:effectRef idx="0">
          <a:scrgbClr r="0" g="0" b="0"/>
        </a:effectRef>
        <a:fontRef idx="minor"/>
      </dsp:style>
    </dsp:sp>
    <dsp:sp modelId="{EFFC2D54-4774-4545-B94A-240252AB373E}">
      <dsp:nvSpPr>
        <dsp:cNvPr id="0" name=""/>
        <dsp:cNvSpPr/>
      </dsp:nvSpPr>
      <dsp:spPr>
        <a:xfrm>
          <a:off x="1386324"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F17BB94-0A2E-4995-A08C-D86580FD8630}">
      <dsp:nvSpPr>
        <dsp:cNvPr id="0" name=""/>
        <dsp:cNvSpPr/>
      </dsp:nvSpPr>
      <dsp:spPr>
        <a:xfrm rot="8100000">
          <a:off x="2470325" y="486077"/>
          <a:ext cx="305638" cy="305638"/>
        </a:xfrm>
        <a:prstGeom prst="teardrop">
          <a:avLst>
            <a:gd name="adj" fmla="val 115000"/>
          </a:avLst>
        </a:prstGeom>
        <a:gradFill rotWithShape="0">
          <a:gsLst>
            <a:gs pos="0">
              <a:schemeClr val="accent2">
                <a:hueOff val="-6588574"/>
                <a:satOff val="300"/>
                <a:lumOff val="0"/>
                <a:alphaOff val="0"/>
                <a:tint val="98000"/>
                <a:lumMod val="114000"/>
              </a:schemeClr>
            </a:gs>
            <a:gs pos="100000">
              <a:schemeClr val="accent2">
                <a:hueOff val="-6588574"/>
                <a:satOff val="300"/>
                <a:lumOff val="0"/>
                <a:alphaOff val="0"/>
                <a:shade val="90000"/>
                <a:lumMod val="84000"/>
              </a:schemeClr>
            </a:gs>
          </a:gsLst>
          <a:lin ang="5400000" scaled="0"/>
        </a:gradFill>
        <a:ln w="9525" cap="rnd" cmpd="sng" algn="ctr">
          <a:solidFill>
            <a:schemeClr val="accent2">
              <a:hueOff val="-6588574"/>
              <a:satOff val="30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3132749-35B0-4E5D-996B-F4E965AB6346}">
      <dsp:nvSpPr>
        <dsp:cNvPr id="0" name=""/>
        <dsp:cNvSpPr/>
      </dsp:nvSpPr>
      <dsp:spPr>
        <a:xfrm>
          <a:off x="2504279" y="520031"/>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8527AB73-894A-42D3-B201-DC39A0F41D04}">
      <dsp:nvSpPr>
        <dsp:cNvPr id="0" name=""/>
        <dsp:cNvSpPr/>
      </dsp:nvSpPr>
      <dsp:spPr>
        <a:xfrm>
          <a:off x="2839263" y="857466"/>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fr-FR" sz="1100" kern="1200"/>
            <a:t>Le technicien était très réactif et nous avons de nouveau lancé le traitement avec une modification dans la procédure VTOM et cette fois c'était un succès !</a:t>
          </a:r>
          <a:endParaRPr lang="en-US" sz="1100" kern="1200"/>
        </a:p>
      </dsp:txBody>
      <dsp:txXfrm>
        <a:off x="2839263" y="857466"/>
        <a:ext cx="1978354" cy="1244167"/>
      </dsp:txXfrm>
    </dsp:sp>
    <dsp:sp modelId="{F7B5A757-088E-479F-AB00-5040D179D922}">
      <dsp:nvSpPr>
        <dsp:cNvPr id="0" name=""/>
        <dsp:cNvSpPr/>
      </dsp:nvSpPr>
      <dsp:spPr>
        <a:xfrm>
          <a:off x="2839263" y="420326"/>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kern="1200"/>
            <a:t>7 jui. 7H03</a:t>
          </a:r>
          <a:endParaRPr lang="en-US" sz="1500" kern="1200"/>
        </a:p>
      </dsp:txBody>
      <dsp:txXfrm>
        <a:off x="2839263" y="420326"/>
        <a:ext cx="1978354" cy="437139"/>
      </dsp:txXfrm>
    </dsp:sp>
    <dsp:sp modelId="{75636E51-5932-4782-A98C-34C4240B7BEC}">
      <dsp:nvSpPr>
        <dsp:cNvPr id="0" name=""/>
        <dsp:cNvSpPr/>
      </dsp:nvSpPr>
      <dsp:spPr>
        <a:xfrm>
          <a:off x="2623144" y="857466"/>
          <a:ext cx="0" cy="1244167"/>
        </a:xfrm>
        <a:prstGeom prst="line">
          <a:avLst/>
        </a:prstGeom>
        <a:noFill/>
        <a:ln w="12700" cap="rnd" cmpd="sng" algn="ctr">
          <a:solidFill>
            <a:schemeClr val="accent2">
              <a:hueOff val="-6588574"/>
              <a:satOff val="300"/>
              <a:lumOff val="0"/>
              <a:alphaOff val="0"/>
            </a:schemeClr>
          </a:solidFill>
          <a:prstDash val="dash"/>
        </a:ln>
        <a:effectLst/>
      </dsp:spPr>
      <dsp:style>
        <a:lnRef idx="1">
          <a:scrgbClr r="0" g="0" b="0"/>
        </a:lnRef>
        <a:fillRef idx="0">
          <a:scrgbClr r="0" g="0" b="0"/>
        </a:fillRef>
        <a:effectRef idx="0">
          <a:scrgbClr r="0" g="0" b="0"/>
        </a:effectRef>
        <a:fontRef idx="minor"/>
      </dsp:style>
    </dsp:sp>
    <dsp:sp modelId="{2AF091A8-6F34-4A52-94BF-C30672D5A157}">
      <dsp:nvSpPr>
        <dsp:cNvPr id="0" name=""/>
        <dsp:cNvSpPr/>
      </dsp:nvSpPr>
      <dsp:spPr>
        <a:xfrm>
          <a:off x="2586694"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08DE29C-7F4F-4DD9-A8BC-95FFCC237827}">
      <dsp:nvSpPr>
        <dsp:cNvPr id="0" name=""/>
        <dsp:cNvSpPr/>
      </dsp:nvSpPr>
      <dsp:spPr>
        <a:xfrm rot="18900000">
          <a:off x="3670695" y="3411551"/>
          <a:ext cx="305638" cy="305638"/>
        </a:xfrm>
        <a:prstGeom prst="teardrop">
          <a:avLst>
            <a:gd name="adj" fmla="val 115000"/>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w="9525" cap="rnd" cmpd="sng" algn="ctr">
          <a:solidFill>
            <a:schemeClr val="accent2">
              <a:hueOff val="-9882860"/>
              <a:satOff val="45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18E2E6D-9770-4285-B8A9-950F4EECF2E3}">
      <dsp:nvSpPr>
        <dsp:cNvPr id="0" name=""/>
        <dsp:cNvSpPr/>
      </dsp:nvSpPr>
      <dsp:spPr>
        <a:xfrm>
          <a:off x="3704648" y="3445505"/>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FCFC4D7B-DCD9-407E-A43E-A1FFDD5DAA79}">
      <dsp:nvSpPr>
        <dsp:cNvPr id="0" name=""/>
        <dsp:cNvSpPr/>
      </dsp:nvSpPr>
      <dsp:spPr>
        <a:xfrm>
          <a:off x="4039632" y="2101633"/>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fr-FR" sz="1100" kern="1200"/>
            <a:t>Nous avons fait un nouveau test sur tous les DO.</a:t>
          </a:r>
        </a:p>
      </dsp:txBody>
      <dsp:txXfrm>
        <a:off x="4039632" y="2101633"/>
        <a:ext cx="1978354" cy="1244167"/>
      </dsp:txXfrm>
    </dsp:sp>
    <dsp:sp modelId="{01AD1277-21FB-4730-9999-F8E97415AD09}">
      <dsp:nvSpPr>
        <dsp:cNvPr id="0" name=""/>
        <dsp:cNvSpPr/>
      </dsp:nvSpPr>
      <dsp:spPr>
        <a:xfrm>
          <a:off x="4039632" y="3345800"/>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kern="1200"/>
            <a:t>7 juil. 22H00</a:t>
          </a:r>
          <a:endParaRPr lang="en-US" sz="1500" kern="1200"/>
        </a:p>
      </dsp:txBody>
      <dsp:txXfrm>
        <a:off x="4039632" y="3345800"/>
        <a:ext cx="1978354" cy="437139"/>
      </dsp:txXfrm>
    </dsp:sp>
    <dsp:sp modelId="{CA68EB9E-2722-474B-AE05-E79504C64707}">
      <dsp:nvSpPr>
        <dsp:cNvPr id="0" name=""/>
        <dsp:cNvSpPr/>
      </dsp:nvSpPr>
      <dsp:spPr>
        <a:xfrm>
          <a:off x="3823514" y="2101633"/>
          <a:ext cx="0" cy="1244167"/>
        </a:xfrm>
        <a:prstGeom prst="line">
          <a:avLst/>
        </a:prstGeom>
        <a:noFill/>
        <a:ln w="12700" cap="rnd" cmpd="sng" algn="ctr">
          <a:solidFill>
            <a:schemeClr val="accent2">
              <a:hueOff val="-9882860"/>
              <a:satOff val="451"/>
              <a:lumOff val="0"/>
              <a:alphaOff val="0"/>
            </a:schemeClr>
          </a:solidFill>
          <a:prstDash val="dash"/>
        </a:ln>
        <a:effectLst/>
      </dsp:spPr>
      <dsp:style>
        <a:lnRef idx="1">
          <a:scrgbClr r="0" g="0" b="0"/>
        </a:lnRef>
        <a:fillRef idx="0">
          <a:scrgbClr r="0" g="0" b="0"/>
        </a:fillRef>
        <a:effectRef idx="0">
          <a:scrgbClr r="0" g="0" b="0"/>
        </a:effectRef>
        <a:fontRef idx="minor"/>
      </dsp:style>
    </dsp:sp>
    <dsp:sp modelId="{7E42F8C8-C6E3-47FE-B8E0-FCFA6CD4AC6C}">
      <dsp:nvSpPr>
        <dsp:cNvPr id="0" name=""/>
        <dsp:cNvSpPr/>
      </dsp:nvSpPr>
      <dsp:spPr>
        <a:xfrm>
          <a:off x="3787063"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0DF22A01-EE9C-468E-BF1D-216D6CDF2C97}">
      <dsp:nvSpPr>
        <dsp:cNvPr id="0" name=""/>
        <dsp:cNvSpPr/>
      </dsp:nvSpPr>
      <dsp:spPr>
        <a:xfrm rot="8100000">
          <a:off x="4871064" y="486077"/>
          <a:ext cx="305638" cy="305638"/>
        </a:xfrm>
        <a:prstGeom prst="teardrop">
          <a:avLst>
            <a:gd name="adj" fmla="val 115000"/>
          </a:avLst>
        </a:prstGeom>
        <a:gradFill rotWithShape="0">
          <a:gsLst>
            <a:gs pos="0">
              <a:schemeClr val="accent2">
                <a:hueOff val="-13177148"/>
                <a:satOff val="601"/>
                <a:lumOff val="0"/>
                <a:alphaOff val="0"/>
                <a:tint val="98000"/>
                <a:lumMod val="114000"/>
              </a:schemeClr>
            </a:gs>
            <a:gs pos="100000">
              <a:schemeClr val="accent2">
                <a:hueOff val="-13177148"/>
                <a:satOff val="601"/>
                <a:lumOff val="0"/>
                <a:alphaOff val="0"/>
                <a:shade val="90000"/>
                <a:lumMod val="84000"/>
              </a:schemeClr>
            </a:gs>
          </a:gsLst>
          <a:lin ang="5400000" scaled="0"/>
        </a:gradFill>
        <a:ln w="9525" cap="rnd" cmpd="sng" algn="ctr">
          <a:solidFill>
            <a:schemeClr val="accent2">
              <a:hueOff val="-13177148"/>
              <a:satOff val="60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C5FB4F8-F087-403F-B123-BDDD4D4522EF}">
      <dsp:nvSpPr>
        <dsp:cNvPr id="0" name=""/>
        <dsp:cNvSpPr/>
      </dsp:nvSpPr>
      <dsp:spPr>
        <a:xfrm>
          <a:off x="4905018" y="520031"/>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BF8245B3-04F8-4D38-8D49-9D1A15061D25}">
      <dsp:nvSpPr>
        <dsp:cNvPr id="0" name=""/>
        <dsp:cNvSpPr/>
      </dsp:nvSpPr>
      <dsp:spPr>
        <a:xfrm>
          <a:off x="5240002" y="857466"/>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fr-FR" sz="1100" kern="1200"/>
            <a:t>Le transfert a </a:t>
          </a:r>
          <a:r>
            <a:rPr lang="fr-FR" sz="1100" kern="1200">
              <a:latin typeface="Century Gothic" panose="020B0502020202020204"/>
            </a:rPr>
            <a:t>bien terminé</a:t>
          </a:r>
          <a:r>
            <a:rPr lang="fr-FR" sz="1100" kern="1200"/>
            <a:t> (10 heures et 27 mins pour l'envoi des données de deux jours de tous les DO)</a:t>
          </a:r>
          <a:endParaRPr lang="en-US" sz="1100" kern="1200"/>
        </a:p>
      </dsp:txBody>
      <dsp:txXfrm>
        <a:off x="5240002" y="857466"/>
        <a:ext cx="1978354" cy="1244167"/>
      </dsp:txXfrm>
    </dsp:sp>
    <dsp:sp modelId="{93B9DD2F-5A30-4330-BE9B-E034D6A820CC}">
      <dsp:nvSpPr>
        <dsp:cNvPr id="0" name=""/>
        <dsp:cNvSpPr/>
      </dsp:nvSpPr>
      <dsp:spPr>
        <a:xfrm>
          <a:off x="5240002" y="420326"/>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b="0" kern="1200"/>
            <a:t>8 juil. 8H27</a:t>
          </a:r>
          <a:endParaRPr lang="en-US" sz="1500" b="0" kern="1200"/>
        </a:p>
      </dsp:txBody>
      <dsp:txXfrm>
        <a:off x="5240002" y="420326"/>
        <a:ext cx="1978354" cy="437139"/>
      </dsp:txXfrm>
    </dsp:sp>
    <dsp:sp modelId="{B73E1433-5E3A-4A29-8CE6-56DAB91F2BCD}">
      <dsp:nvSpPr>
        <dsp:cNvPr id="0" name=""/>
        <dsp:cNvSpPr/>
      </dsp:nvSpPr>
      <dsp:spPr>
        <a:xfrm>
          <a:off x="5023883" y="857466"/>
          <a:ext cx="0" cy="1244167"/>
        </a:xfrm>
        <a:prstGeom prst="line">
          <a:avLst/>
        </a:prstGeom>
        <a:noFill/>
        <a:ln w="12700" cap="rnd" cmpd="sng" algn="ctr">
          <a:solidFill>
            <a:schemeClr val="accent2">
              <a:hueOff val="-19765721"/>
              <a:satOff val="901"/>
              <a:lumOff val="0"/>
              <a:alphaOff val="0"/>
            </a:schemeClr>
          </a:solidFill>
          <a:prstDash val="dash"/>
        </a:ln>
        <a:effectLst/>
      </dsp:spPr>
      <dsp:style>
        <a:lnRef idx="1">
          <a:scrgbClr r="0" g="0" b="0"/>
        </a:lnRef>
        <a:fillRef idx="0">
          <a:scrgbClr r="0" g="0" b="0"/>
        </a:fillRef>
        <a:effectRef idx="0">
          <a:scrgbClr r="0" g="0" b="0"/>
        </a:effectRef>
        <a:fontRef idx="minor"/>
      </dsp:style>
    </dsp:sp>
    <dsp:sp modelId="{A64EEDCA-2B03-4F17-A1FF-1BB9CAD63C3A}">
      <dsp:nvSpPr>
        <dsp:cNvPr id="0" name=""/>
        <dsp:cNvSpPr/>
      </dsp:nvSpPr>
      <dsp:spPr>
        <a:xfrm>
          <a:off x="4987433"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6988CAD-BD55-4438-A874-4B117764ABC6}">
      <dsp:nvSpPr>
        <dsp:cNvPr id="0" name=""/>
        <dsp:cNvSpPr/>
      </dsp:nvSpPr>
      <dsp:spPr>
        <a:xfrm rot="18900000">
          <a:off x="6071434" y="3411551"/>
          <a:ext cx="305638" cy="305638"/>
        </a:xfrm>
        <a:prstGeom prst="teardrop">
          <a:avLst>
            <a:gd name="adj" fmla="val 115000"/>
          </a:avLst>
        </a:prstGeom>
        <a:gradFill rotWithShape="0">
          <a:gsLst>
            <a:gs pos="0">
              <a:schemeClr val="accent2">
                <a:hueOff val="-16471434"/>
                <a:satOff val="751"/>
                <a:lumOff val="0"/>
                <a:alphaOff val="0"/>
                <a:tint val="98000"/>
                <a:lumMod val="114000"/>
              </a:schemeClr>
            </a:gs>
            <a:gs pos="100000">
              <a:schemeClr val="accent2">
                <a:hueOff val="-16471434"/>
                <a:satOff val="751"/>
                <a:lumOff val="0"/>
                <a:alphaOff val="0"/>
                <a:shade val="90000"/>
                <a:lumMod val="84000"/>
              </a:schemeClr>
            </a:gs>
          </a:gsLst>
          <a:lin ang="5400000" scaled="0"/>
        </a:gradFill>
        <a:ln w="9525" cap="rnd" cmpd="sng" algn="ctr">
          <a:solidFill>
            <a:schemeClr val="accent2">
              <a:hueOff val="-16471434"/>
              <a:satOff val="75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68A4D29-C26B-4E0E-B3AC-581B5B4E2188}">
      <dsp:nvSpPr>
        <dsp:cNvPr id="0" name=""/>
        <dsp:cNvSpPr/>
      </dsp:nvSpPr>
      <dsp:spPr>
        <a:xfrm>
          <a:off x="6105388" y="3445505"/>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2073DFB9-D2FD-4536-B8B4-C5DD17005391}">
      <dsp:nvSpPr>
        <dsp:cNvPr id="0" name=""/>
        <dsp:cNvSpPr/>
      </dsp:nvSpPr>
      <dsp:spPr>
        <a:xfrm>
          <a:off x="6440372" y="2101633"/>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fr-FR" sz="1100" b="0" kern="1200" dirty="0">
              <a:latin typeface="Century Gothic" panose="020B0502020202020204"/>
            </a:rPr>
            <a:t>Transfert (quotidien) lancé à 4H00 du matin vers tous les DO.  Transfert extrêment lent à partir de 6H30</a:t>
          </a:r>
        </a:p>
      </dsp:txBody>
      <dsp:txXfrm>
        <a:off x="6440372" y="2101633"/>
        <a:ext cx="1978354" cy="1244167"/>
      </dsp:txXfrm>
    </dsp:sp>
    <dsp:sp modelId="{4FABF83D-6183-46E8-9252-CD549F9A2ABF}">
      <dsp:nvSpPr>
        <dsp:cNvPr id="0" name=""/>
        <dsp:cNvSpPr/>
      </dsp:nvSpPr>
      <dsp:spPr>
        <a:xfrm>
          <a:off x="6440372" y="3345800"/>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fr-FR" sz="1500" b="0" kern="1200" dirty="0">
              <a:latin typeface="Century Gothic" panose="020B0502020202020204"/>
            </a:rPr>
            <a:t>9 juil.</a:t>
          </a:r>
        </a:p>
      </dsp:txBody>
      <dsp:txXfrm>
        <a:off x="6440372" y="3345800"/>
        <a:ext cx="1978354" cy="437139"/>
      </dsp:txXfrm>
    </dsp:sp>
    <dsp:sp modelId="{526DB93C-753C-4E56-8F22-5CEF0BC96BBD}">
      <dsp:nvSpPr>
        <dsp:cNvPr id="0" name=""/>
        <dsp:cNvSpPr/>
      </dsp:nvSpPr>
      <dsp:spPr>
        <a:xfrm>
          <a:off x="6224253" y="2101633"/>
          <a:ext cx="0" cy="1244167"/>
        </a:xfrm>
        <a:prstGeom prst="line">
          <a:avLst/>
        </a:prstGeom>
        <a:noFill/>
        <a:ln w="12700" cap="rnd" cmpd="sng" algn="ctr">
          <a:solidFill>
            <a:schemeClr val="accent2">
              <a:hueOff val="-16471434"/>
              <a:satOff val="751"/>
              <a:lumOff val="0"/>
              <a:alphaOff val="0"/>
            </a:schemeClr>
          </a:solidFill>
          <a:prstDash val="dash"/>
        </a:ln>
        <a:effectLst/>
      </dsp:spPr>
      <dsp:style>
        <a:lnRef idx="1">
          <a:scrgbClr r="0" g="0" b="0"/>
        </a:lnRef>
        <a:fillRef idx="0">
          <a:scrgbClr r="0" g="0" b="0"/>
        </a:fillRef>
        <a:effectRef idx="0">
          <a:scrgbClr r="0" g="0" b="0"/>
        </a:effectRef>
        <a:fontRef idx="minor"/>
      </dsp:style>
    </dsp:sp>
    <dsp:sp modelId="{BD9BA4ED-73B0-4CB3-8742-29960551FD7B}">
      <dsp:nvSpPr>
        <dsp:cNvPr id="0" name=""/>
        <dsp:cNvSpPr/>
      </dsp:nvSpPr>
      <dsp:spPr>
        <a:xfrm>
          <a:off x="6187803"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0C35B0A-9938-4907-A0D1-3A330BBC90A0}">
      <dsp:nvSpPr>
        <dsp:cNvPr id="0" name=""/>
        <dsp:cNvSpPr/>
      </dsp:nvSpPr>
      <dsp:spPr>
        <a:xfrm rot="8100000">
          <a:off x="7271804" y="486077"/>
          <a:ext cx="305638" cy="305638"/>
        </a:xfrm>
        <a:prstGeom prst="teardrop">
          <a:avLst>
            <a:gd name="adj" fmla="val 115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w="9525" cap="rnd" cmpd="sng" algn="ctr">
          <a:solidFill>
            <a:schemeClr val="accent2">
              <a:hueOff val="-19765721"/>
              <a:satOff val="901"/>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96E97C8-EB75-4396-82BF-CCF8F58AEDC6}">
      <dsp:nvSpPr>
        <dsp:cNvPr id="0" name=""/>
        <dsp:cNvSpPr/>
      </dsp:nvSpPr>
      <dsp:spPr>
        <a:xfrm>
          <a:off x="7305757" y="520031"/>
          <a:ext cx="237730" cy="237730"/>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5C342788-6FF6-419F-A38B-D2B6CD450C4A}">
      <dsp:nvSpPr>
        <dsp:cNvPr id="0" name=""/>
        <dsp:cNvSpPr/>
      </dsp:nvSpPr>
      <dsp:spPr>
        <a:xfrm>
          <a:off x="7640742" y="857466"/>
          <a:ext cx="1978354" cy="1244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1" kern="1200" dirty="0">
              <a:latin typeface="Century Gothic" panose="020B0502020202020204"/>
            </a:rPr>
            <a:t>Envoi Hebdomadaire vers tous les DO</a:t>
          </a:r>
        </a:p>
        <a:p>
          <a:pPr marL="0" lvl="0" indent="0" algn="l" defTabSz="488950">
            <a:lnSpc>
              <a:spcPct val="90000"/>
            </a:lnSpc>
            <a:spcBef>
              <a:spcPct val="0"/>
            </a:spcBef>
            <a:spcAft>
              <a:spcPct val="35000"/>
            </a:spcAft>
            <a:buNone/>
          </a:pPr>
          <a:r>
            <a:rPr lang="en-US" sz="1100" b="1" kern="1200" dirty="0">
              <a:latin typeface="Century Gothic" panose="020B0502020202020204"/>
            </a:rPr>
            <a:t>Temps de transfert (9 heures et 57 mins.)</a:t>
          </a:r>
        </a:p>
      </dsp:txBody>
      <dsp:txXfrm>
        <a:off x="7640742" y="857466"/>
        <a:ext cx="1978354" cy="1244167"/>
      </dsp:txXfrm>
    </dsp:sp>
    <dsp:sp modelId="{03160805-6EA7-4315-AC52-63D370EC656D}">
      <dsp:nvSpPr>
        <dsp:cNvPr id="0" name=""/>
        <dsp:cNvSpPr/>
      </dsp:nvSpPr>
      <dsp:spPr>
        <a:xfrm>
          <a:off x="7640742" y="420326"/>
          <a:ext cx="1978354" cy="437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1" kern="1200" dirty="0">
              <a:latin typeface="Century Gothic" panose="020B0502020202020204"/>
            </a:rPr>
            <a:t>12 juil.</a:t>
          </a:r>
          <a:endParaRPr lang="en-US" sz="1500" b="1" kern="1200" dirty="0"/>
        </a:p>
      </dsp:txBody>
      <dsp:txXfrm>
        <a:off x="7640742" y="420326"/>
        <a:ext cx="1978354" cy="437139"/>
      </dsp:txXfrm>
    </dsp:sp>
    <dsp:sp modelId="{95CFAC35-F141-45AF-B820-FF86FA929389}">
      <dsp:nvSpPr>
        <dsp:cNvPr id="0" name=""/>
        <dsp:cNvSpPr/>
      </dsp:nvSpPr>
      <dsp:spPr>
        <a:xfrm>
          <a:off x="7424623" y="857466"/>
          <a:ext cx="0" cy="1244167"/>
        </a:xfrm>
        <a:prstGeom prst="line">
          <a:avLst/>
        </a:prstGeom>
        <a:noFill/>
        <a:ln w="12700" cap="rnd" cmpd="sng" algn="ctr">
          <a:solidFill>
            <a:schemeClr val="accent2">
              <a:hueOff val="-16471434"/>
              <a:satOff val="751"/>
              <a:lumOff val="0"/>
              <a:alphaOff val="0"/>
            </a:schemeClr>
          </a:solidFill>
          <a:prstDash val="dash"/>
        </a:ln>
        <a:effectLst/>
      </dsp:spPr>
      <dsp:style>
        <a:lnRef idx="1">
          <a:scrgbClr r="0" g="0" b="0"/>
        </a:lnRef>
        <a:fillRef idx="0">
          <a:scrgbClr r="0" g="0" b="0"/>
        </a:fillRef>
        <a:effectRef idx="0">
          <a:scrgbClr r="0" g="0" b="0"/>
        </a:effectRef>
        <a:fontRef idx="minor"/>
      </dsp:style>
    </dsp:sp>
    <dsp:sp modelId="{E53A61D6-686A-4FE9-B861-02DFD50DDF89}">
      <dsp:nvSpPr>
        <dsp:cNvPr id="0" name=""/>
        <dsp:cNvSpPr/>
      </dsp:nvSpPr>
      <dsp:spPr>
        <a:xfrm>
          <a:off x="7388172" y="2062290"/>
          <a:ext cx="77802" cy="78685"/>
        </a:xfrm>
        <a:prstGeom prst="ellipse">
          <a:avLst/>
        </a:prstGeom>
        <a:gradFill rotWithShape="0">
          <a:gsLst>
            <a:gs pos="0">
              <a:schemeClr val="accent2">
                <a:tint val="98000"/>
                <a:lumMod val="114000"/>
              </a:schemeClr>
            </a:gs>
            <a:gs pos="100000">
              <a:schemeClr val="accent2">
                <a:shade val="90000"/>
                <a:lumMod val="84000"/>
              </a:schemeClr>
            </a:gs>
          </a:gsLst>
          <a:lin ang="5400000" scaled="0"/>
        </a:gradFill>
        <a:ln w="6350" cap="rnd" cmpd="sng" algn="ctr">
          <a:solidFill>
            <a:schemeClr val="l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7/25/2020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7/25/2020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7/25/2020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683171" y="1859096"/>
            <a:ext cx="8825658" cy="1084857"/>
          </a:xfrm>
        </p:spPr>
        <p:txBody>
          <a:bodyPr anchor="ctr">
            <a:noAutofit/>
          </a:bodyPr>
          <a:lstStyle/>
          <a:p>
            <a:pPr algn="ctr"/>
            <a:r>
              <a:rPr lang="fr-FR" sz="4800">
                <a:solidFill>
                  <a:srgbClr val="FFFFFF"/>
                </a:solidFill>
              </a:rPr>
              <a:t>Soutenance de stage effectué au sein de l'entreprise AFTRAL</a:t>
            </a:r>
          </a:p>
        </p:txBody>
      </p:sp>
      <p:sp>
        <p:nvSpPr>
          <p:cNvPr id="3" name="Subtitle 2"/>
          <p:cNvSpPr>
            <a:spLocks noGrp="1"/>
          </p:cNvSpPr>
          <p:nvPr>
            <p:ph type="subTitle" idx="1"/>
          </p:nvPr>
        </p:nvSpPr>
        <p:spPr>
          <a:xfrm>
            <a:off x="1683171" y="5552995"/>
            <a:ext cx="8825658" cy="516788"/>
          </a:xfrm>
        </p:spPr>
        <p:txBody>
          <a:bodyPr>
            <a:normAutofit/>
          </a:bodyPr>
          <a:lstStyle/>
          <a:p>
            <a:pPr algn="ctr"/>
            <a:r>
              <a:rPr lang="fr-FR" sz="2400" b="1">
                <a:ea typeface="+mn-lt"/>
                <a:cs typeface="+mn-lt"/>
              </a:rPr>
              <a:t>CONCEPTRICE DEVELOPPEUSE D’APPLICATIONS</a:t>
            </a:r>
            <a:endParaRPr lang="en-US" sz="2400">
              <a:ea typeface="+mn-lt"/>
              <a:cs typeface="+mn-lt"/>
            </a:endParaRPr>
          </a:p>
        </p:txBody>
      </p:sp>
      <p:pic>
        <p:nvPicPr>
          <p:cNvPr id="4" name="Picture 4" descr="A picture containing drawing&#10;&#10;Description automatically generated">
            <a:extLst>
              <a:ext uri="{FF2B5EF4-FFF2-40B4-BE49-F238E27FC236}">
                <a16:creationId xmlns:a16="http://schemas.microsoft.com/office/drawing/2014/main" id="{FC03B5B2-03B0-4C03-9C70-7993DD9E06E0}"/>
              </a:ext>
            </a:extLst>
          </p:cNvPr>
          <p:cNvPicPr>
            <a:picLocks noChangeAspect="1"/>
          </p:cNvPicPr>
          <p:nvPr/>
        </p:nvPicPr>
        <p:blipFill>
          <a:blip r:embed="rId2"/>
          <a:stretch>
            <a:fillRect/>
          </a:stretch>
        </p:blipFill>
        <p:spPr>
          <a:xfrm>
            <a:off x="455363" y="4535388"/>
            <a:ext cx="2743200" cy="816864"/>
          </a:xfrm>
          <a:prstGeom prst="rect">
            <a:avLst/>
          </a:prstGeom>
        </p:spPr>
      </p:pic>
      <p:pic>
        <p:nvPicPr>
          <p:cNvPr id="5" name="Picture 5" descr="A close up of a logo&#10;&#10;Description automatically generated">
            <a:extLst>
              <a:ext uri="{FF2B5EF4-FFF2-40B4-BE49-F238E27FC236}">
                <a16:creationId xmlns:a16="http://schemas.microsoft.com/office/drawing/2014/main" id="{F87C909A-6341-4B82-9DB6-6DFFE8564C5C}"/>
              </a:ext>
            </a:extLst>
          </p:cNvPr>
          <p:cNvPicPr>
            <a:picLocks noChangeAspect="1"/>
          </p:cNvPicPr>
          <p:nvPr/>
        </p:nvPicPr>
        <p:blipFill>
          <a:blip r:embed="rId3"/>
          <a:stretch>
            <a:fillRect/>
          </a:stretch>
        </p:blipFill>
        <p:spPr>
          <a:xfrm>
            <a:off x="10643958" y="4569590"/>
            <a:ext cx="1076325" cy="895350"/>
          </a:xfrm>
          <a:prstGeom prst="rect">
            <a:avLst/>
          </a:prstGeom>
        </p:spPr>
      </p:pic>
    </p:spTree>
    <p:extLst>
      <p:ext uri="{BB962C8B-B14F-4D97-AF65-F5344CB8AC3E}">
        <p14:creationId xmlns:p14="http://schemas.microsoft.com/office/powerpoint/2010/main" val="35632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8" name="Rectangle 12">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computer&#10;&#10;Description automatically generated">
            <a:extLst>
              <a:ext uri="{FF2B5EF4-FFF2-40B4-BE49-F238E27FC236}">
                <a16:creationId xmlns:a16="http://schemas.microsoft.com/office/drawing/2014/main" id="{DB4C2F02-2F67-467B-89D1-271926EEB552}"/>
              </a:ext>
            </a:extLst>
          </p:cNvPr>
          <p:cNvPicPr>
            <a:picLocks noGrp="1" noChangeAspect="1"/>
          </p:cNvPicPr>
          <p:nvPr>
            <p:ph idx="1"/>
          </p:nvPr>
        </p:nvPicPr>
        <p:blipFill rotWithShape="1">
          <a:blip r:embed="rId2"/>
          <a:srcRect r="-114" b="1060"/>
          <a:stretch/>
        </p:blipFill>
        <p:spPr>
          <a:xfrm>
            <a:off x="868289" y="801175"/>
            <a:ext cx="8255309" cy="5258810"/>
          </a:xfrm>
          <a:prstGeom prst="rect">
            <a:avLst/>
          </a:prstGeom>
        </p:spPr>
      </p:pic>
      <p:pic>
        <p:nvPicPr>
          <p:cNvPr id="2" name="Picture 2" descr="A screenshot of a cell phone&#10;&#10;Description automatically generated">
            <a:extLst>
              <a:ext uri="{FF2B5EF4-FFF2-40B4-BE49-F238E27FC236}">
                <a16:creationId xmlns:a16="http://schemas.microsoft.com/office/drawing/2014/main" id="{4B1A784A-EF9C-47F2-B0A7-AEA2791BCD0D}"/>
              </a:ext>
            </a:extLst>
          </p:cNvPr>
          <p:cNvPicPr>
            <a:picLocks noChangeAspect="1"/>
          </p:cNvPicPr>
          <p:nvPr/>
        </p:nvPicPr>
        <p:blipFill>
          <a:blip r:embed="rId3"/>
          <a:stretch>
            <a:fillRect/>
          </a:stretch>
        </p:blipFill>
        <p:spPr>
          <a:xfrm>
            <a:off x="6924115" y="2080372"/>
            <a:ext cx="2144806" cy="2849656"/>
          </a:xfrm>
          <a:prstGeom prst="rect">
            <a:avLst/>
          </a:prstGeom>
        </p:spPr>
      </p:pic>
      <p:pic>
        <p:nvPicPr>
          <p:cNvPr id="3" name="Picture 8">
            <a:extLst>
              <a:ext uri="{FF2B5EF4-FFF2-40B4-BE49-F238E27FC236}">
                <a16:creationId xmlns:a16="http://schemas.microsoft.com/office/drawing/2014/main" id="{6049B8A0-96F2-45D0-80F5-487804AC2A38}"/>
              </a:ext>
            </a:extLst>
          </p:cNvPr>
          <p:cNvPicPr>
            <a:picLocks noChangeAspect="1"/>
          </p:cNvPicPr>
          <p:nvPr/>
        </p:nvPicPr>
        <p:blipFill>
          <a:blip r:embed="rId4"/>
          <a:stretch>
            <a:fillRect/>
          </a:stretch>
        </p:blipFill>
        <p:spPr>
          <a:xfrm>
            <a:off x="6919680" y="4931162"/>
            <a:ext cx="2060421" cy="433968"/>
          </a:xfrm>
          <a:prstGeom prst="rect">
            <a:avLst/>
          </a:prstGeom>
        </p:spPr>
      </p:pic>
      <p:pic>
        <p:nvPicPr>
          <p:cNvPr id="5" name="Picture 9" descr="A screenshot of a cell phone&#10;&#10;Description automatically generated">
            <a:extLst>
              <a:ext uri="{FF2B5EF4-FFF2-40B4-BE49-F238E27FC236}">
                <a16:creationId xmlns:a16="http://schemas.microsoft.com/office/drawing/2014/main" id="{6D29C370-844C-4F67-849E-905F0DB705ED}"/>
              </a:ext>
            </a:extLst>
          </p:cNvPr>
          <p:cNvPicPr>
            <a:picLocks noChangeAspect="1"/>
          </p:cNvPicPr>
          <p:nvPr/>
        </p:nvPicPr>
        <p:blipFill>
          <a:blip r:embed="rId5"/>
          <a:stretch>
            <a:fillRect/>
          </a:stretch>
        </p:blipFill>
        <p:spPr>
          <a:xfrm>
            <a:off x="8525109" y="3624756"/>
            <a:ext cx="2743200" cy="1522778"/>
          </a:xfrm>
          <a:prstGeom prst="rect">
            <a:avLst/>
          </a:prstGeom>
          <a:ln>
            <a:noFill/>
          </a:ln>
          <a:effectLst>
            <a:outerShdw blurRad="292100" dist="139700" dir="2700000" algn="tl" rotWithShape="0">
              <a:srgbClr val="333333">
                <a:alpha val="65000"/>
              </a:srgbClr>
            </a:outerShdw>
          </a:effectLst>
        </p:spPr>
      </p:pic>
      <p:sp>
        <p:nvSpPr>
          <p:cNvPr id="10" name="Flowchart: Off-page Connector 9">
            <a:extLst>
              <a:ext uri="{FF2B5EF4-FFF2-40B4-BE49-F238E27FC236}">
                <a16:creationId xmlns:a16="http://schemas.microsoft.com/office/drawing/2014/main" id="{346561E7-0F70-4853-9BE2-06BE0C412A0C}"/>
              </a:ext>
            </a:extLst>
          </p:cNvPr>
          <p:cNvSpPr/>
          <p:nvPr/>
        </p:nvSpPr>
        <p:spPr>
          <a:xfrm rot="10800000">
            <a:off x="8525208" y="5114795"/>
            <a:ext cx="548269" cy="613317"/>
          </a:xfrm>
          <a:prstGeom prst="flowChartOffpage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983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CF01-DC5F-41B5-A009-DCCA7086273A}"/>
              </a:ext>
            </a:extLst>
          </p:cNvPr>
          <p:cNvSpPr>
            <a:spLocks noGrp="1"/>
          </p:cNvSpPr>
          <p:nvPr>
            <p:ph type="title"/>
          </p:nvPr>
        </p:nvSpPr>
        <p:spPr>
          <a:xfrm>
            <a:off x="1154954" y="973668"/>
            <a:ext cx="8761413" cy="706964"/>
          </a:xfrm>
        </p:spPr>
        <p:txBody>
          <a:bodyPr>
            <a:normAutofit/>
          </a:bodyPr>
          <a:lstStyle/>
          <a:p>
            <a:r>
              <a:rPr lang="fr-FR">
                <a:ea typeface="+mj-lt"/>
                <a:cs typeface="+mj-lt"/>
              </a:rPr>
              <a:t>Analyse de Base de données</a:t>
            </a:r>
            <a:endParaRPr lang="en-US">
              <a:ea typeface="+mj-lt"/>
              <a:cs typeface="+mj-lt"/>
            </a:endParaRPr>
          </a:p>
        </p:txBody>
      </p:sp>
      <p:sp>
        <p:nvSpPr>
          <p:cNvPr id="3" name="Content Placeholder 2">
            <a:extLst>
              <a:ext uri="{FF2B5EF4-FFF2-40B4-BE49-F238E27FC236}">
                <a16:creationId xmlns:a16="http://schemas.microsoft.com/office/drawing/2014/main" id="{765AA50C-4AE1-4F1C-B508-748AAE2475B3}"/>
              </a:ext>
            </a:extLst>
          </p:cNvPr>
          <p:cNvSpPr>
            <a:spLocks noGrp="1"/>
          </p:cNvSpPr>
          <p:nvPr>
            <p:ph idx="1"/>
          </p:nvPr>
        </p:nvSpPr>
        <p:spPr>
          <a:xfrm>
            <a:off x="1154954" y="2603500"/>
            <a:ext cx="4488141" cy="3416300"/>
          </a:xfrm>
        </p:spPr>
        <p:txBody>
          <a:bodyPr vert="horz" lIns="91440" tIns="45720" rIns="91440" bIns="45720" rtlCol="0" anchor="ctr">
            <a:normAutofit/>
          </a:bodyPr>
          <a:lstStyle/>
          <a:p>
            <a:r>
              <a:rPr lang="en-US" sz="1600">
                <a:ea typeface="+mn-lt"/>
                <a:cs typeface="+mn-lt"/>
              </a:rPr>
              <a:t>Analyse des tables et création d'un schéma de test dans l'environement développement.</a:t>
            </a:r>
          </a:p>
          <a:p>
            <a:endParaRPr lang="en-US" sz="1600"/>
          </a:p>
          <a:p>
            <a:endParaRPr lang="en-US" dirty="0"/>
          </a:p>
        </p:txBody>
      </p:sp>
      <p:pic>
        <p:nvPicPr>
          <p:cNvPr id="7" name="Picture 7" descr="A screenshot of a cell phone&#10;&#10;Description automatically generated">
            <a:extLst>
              <a:ext uri="{FF2B5EF4-FFF2-40B4-BE49-F238E27FC236}">
                <a16:creationId xmlns:a16="http://schemas.microsoft.com/office/drawing/2014/main" id="{95415267-58B8-44CD-8610-CC27A7997200}"/>
              </a:ext>
            </a:extLst>
          </p:cNvPr>
          <p:cNvPicPr>
            <a:picLocks noChangeAspect="1"/>
          </p:cNvPicPr>
          <p:nvPr/>
        </p:nvPicPr>
        <p:blipFill>
          <a:blip r:embed="rId2"/>
          <a:stretch>
            <a:fillRect/>
          </a:stretch>
        </p:blipFill>
        <p:spPr>
          <a:xfrm>
            <a:off x="9590721" y="2775951"/>
            <a:ext cx="1840639" cy="1572781"/>
          </a:xfrm>
          <a:prstGeom prst="roundRect">
            <a:avLst>
              <a:gd name="adj" fmla="val 1858"/>
            </a:avLst>
          </a:prstGeom>
          <a:effectLst/>
        </p:spPr>
      </p:pic>
      <p:pic>
        <p:nvPicPr>
          <p:cNvPr id="4" name="Picture 4" descr="A screenshot of a cell phone&#10;&#10;Description automatically generated">
            <a:extLst>
              <a:ext uri="{FF2B5EF4-FFF2-40B4-BE49-F238E27FC236}">
                <a16:creationId xmlns:a16="http://schemas.microsoft.com/office/drawing/2014/main" id="{1233C961-ED13-41CC-8BCF-2CCD5F81008A}"/>
              </a:ext>
            </a:extLst>
          </p:cNvPr>
          <p:cNvPicPr>
            <a:picLocks noChangeAspect="1"/>
          </p:cNvPicPr>
          <p:nvPr/>
        </p:nvPicPr>
        <p:blipFill>
          <a:blip r:embed="rId3"/>
          <a:stretch>
            <a:fillRect/>
          </a:stretch>
        </p:blipFill>
        <p:spPr>
          <a:xfrm>
            <a:off x="5540105" y="2774210"/>
            <a:ext cx="1835069" cy="2669318"/>
          </a:xfrm>
          <a:prstGeom prst="roundRect">
            <a:avLst>
              <a:gd name="adj" fmla="val 1858"/>
            </a:avLst>
          </a:prstGeom>
          <a:effectLst/>
        </p:spPr>
      </p:pic>
      <p:pic>
        <p:nvPicPr>
          <p:cNvPr id="6" name="Picture 6" descr="A screenshot of a cell phone&#10;&#10;Description automatically generated">
            <a:extLst>
              <a:ext uri="{FF2B5EF4-FFF2-40B4-BE49-F238E27FC236}">
                <a16:creationId xmlns:a16="http://schemas.microsoft.com/office/drawing/2014/main" id="{F3FE7211-F9DD-4F19-95C7-C60871D86CDC}"/>
              </a:ext>
            </a:extLst>
          </p:cNvPr>
          <p:cNvPicPr>
            <a:picLocks noChangeAspect="1"/>
          </p:cNvPicPr>
          <p:nvPr/>
        </p:nvPicPr>
        <p:blipFill>
          <a:blip r:embed="rId4"/>
          <a:stretch>
            <a:fillRect/>
          </a:stretch>
        </p:blipFill>
        <p:spPr>
          <a:xfrm>
            <a:off x="9590251" y="4499885"/>
            <a:ext cx="1841582" cy="1048628"/>
          </a:xfrm>
          <a:prstGeom prst="roundRect">
            <a:avLst>
              <a:gd name="adj" fmla="val 1858"/>
            </a:avLst>
          </a:prstGeom>
          <a:effectLst/>
        </p:spPr>
      </p:pic>
      <p:pic>
        <p:nvPicPr>
          <p:cNvPr id="8" name="Picture 8" descr="A screenshot of a cell phone&#10;&#10;Description automatically generated">
            <a:extLst>
              <a:ext uri="{FF2B5EF4-FFF2-40B4-BE49-F238E27FC236}">
                <a16:creationId xmlns:a16="http://schemas.microsoft.com/office/drawing/2014/main" id="{B77985CD-35B5-465F-94F4-9A2E2864705B}"/>
              </a:ext>
            </a:extLst>
          </p:cNvPr>
          <p:cNvPicPr>
            <a:picLocks noChangeAspect="1"/>
          </p:cNvPicPr>
          <p:nvPr/>
        </p:nvPicPr>
        <p:blipFill>
          <a:blip r:embed="rId5"/>
          <a:stretch>
            <a:fillRect/>
          </a:stretch>
        </p:blipFill>
        <p:spPr>
          <a:xfrm>
            <a:off x="7586663" y="2772240"/>
            <a:ext cx="1832285" cy="2196326"/>
          </a:xfrm>
          <a:prstGeom prst="rect">
            <a:avLst/>
          </a:prstGeom>
        </p:spPr>
      </p:pic>
    </p:spTree>
    <p:extLst>
      <p:ext uri="{BB962C8B-B14F-4D97-AF65-F5344CB8AC3E}">
        <p14:creationId xmlns:p14="http://schemas.microsoft.com/office/powerpoint/2010/main" val="321131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645F-8458-4F3F-9E24-329F0E777F79}"/>
              </a:ext>
            </a:extLst>
          </p:cNvPr>
          <p:cNvSpPr>
            <a:spLocks noGrp="1"/>
          </p:cNvSpPr>
          <p:nvPr>
            <p:ph type="title"/>
          </p:nvPr>
        </p:nvSpPr>
        <p:spPr>
          <a:xfrm>
            <a:off x="1154954" y="973668"/>
            <a:ext cx="8761413" cy="706964"/>
          </a:xfrm>
        </p:spPr>
        <p:txBody>
          <a:bodyPr>
            <a:normAutofit/>
          </a:bodyPr>
          <a:lstStyle/>
          <a:p>
            <a:r>
              <a:rPr lang="fr-FR">
                <a:solidFill>
                  <a:srgbClr val="EBEBEB"/>
                </a:solidFill>
                <a:ea typeface="+mj-lt"/>
                <a:cs typeface="+mj-lt"/>
              </a:rPr>
              <a:t>Analyse des Procédures stockées</a:t>
            </a:r>
            <a:endParaRPr lang="en-US">
              <a:solidFill>
                <a:srgbClr val="EBEBEB"/>
              </a:solidFill>
              <a:ea typeface="+mj-lt"/>
              <a:cs typeface="+mj-lt"/>
            </a:endParaRPr>
          </a:p>
        </p:txBody>
      </p:sp>
      <p:sp>
        <p:nvSpPr>
          <p:cNvPr id="3" name="Content Placeholder 2">
            <a:extLst>
              <a:ext uri="{FF2B5EF4-FFF2-40B4-BE49-F238E27FC236}">
                <a16:creationId xmlns:a16="http://schemas.microsoft.com/office/drawing/2014/main" id="{81B34063-6CB6-4318-8947-FE5C237DC2C7}"/>
              </a:ext>
            </a:extLst>
          </p:cNvPr>
          <p:cNvSpPr>
            <a:spLocks noGrp="1"/>
          </p:cNvSpPr>
          <p:nvPr>
            <p:ph idx="1"/>
          </p:nvPr>
        </p:nvSpPr>
        <p:spPr>
          <a:xfrm>
            <a:off x="1154954" y="2603500"/>
            <a:ext cx="6397313" cy="3416300"/>
          </a:xfrm>
        </p:spPr>
        <p:txBody>
          <a:bodyPr vert="horz" lIns="91440" tIns="45720" rIns="91440" bIns="45720" rtlCol="0" anchor="ctr">
            <a:normAutofit/>
          </a:bodyPr>
          <a:lstStyle/>
          <a:p>
            <a:r>
              <a:rPr lang="fr-FR"/>
              <a:t>Identification des procédures stockées qui alimente les données envoyées au SendEthic.</a:t>
            </a:r>
          </a:p>
          <a:p>
            <a:pPr lvl="1"/>
            <a:r>
              <a:rPr lang="fr-FR">
                <a:ea typeface="+mn-lt"/>
                <a:cs typeface="+mn-lt"/>
              </a:rPr>
              <a:t>XPS_MB_ALIM_SOURCE</a:t>
            </a:r>
            <a:endParaRPr lang="fr-FR" dirty="0">
              <a:ea typeface="+mn-lt"/>
              <a:cs typeface="+mn-lt"/>
            </a:endParaRPr>
          </a:p>
          <a:p>
            <a:pPr lvl="1"/>
            <a:r>
              <a:rPr lang="fr-FR">
                <a:ea typeface="+mn-lt"/>
                <a:cs typeface="+mn-lt"/>
              </a:rPr>
              <a:t>XPS_MB_ALIM_MAILS_LOT1  </a:t>
            </a:r>
            <a:endParaRPr lang="fr-FR"/>
          </a:p>
          <a:p>
            <a:pPr lvl="1"/>
            <a:r>
              <a:rPr lang="fr-FR">
                <a:ea typeface="+mn-lt"/>
                <a:cs typeface="+mn-lt"/>
              </a:rPr>
              <a:t>XPS_MB_ALIM_MAILS_LOT2  </a:t>
            </a:r>
            <a:endParaRPr lang="fr-FR"/>
          </a:p>
          <a:p>
            <a:pPr lvl="1"/>
            <a:r>
              <a:rPr lang="fr-FR">
                <a:ea typeface="+mn-lt"/>
                <a:cs typeface="+mn-lt"/>
              </a:rPr>
              <a:t>XPS_MB_MAJ_STATUT_OPTIN </a:t>
            </a:r>
            <a:endParaRPr lang="fr-FR"/>
          </a:p>
          <a:p>
            <a:r>
              <a:rPr lang="fr-FR"/>
              <a:t>Modification des requetes.</a:t>
            </a:r>
            <a:endParaRPr lang="fr-FR" dirty="0"/>
          </a:p>
        </p:txBody>
      </p:sp>
      <p:pic>
        <p:nvPicPr>
          <p:cNvPr id="5" name="Picture 5" descr="A screenshot of text&#10;&#10;Description automatically generated">
            <a:extLst>
              <a:ext uri="{FF2B5EF4-FFF2-40B4-BE49-F238E27FC236}">
                <a16:creationId xmlns:a16="http://schemas.microsoft.com/office/drawing/2014/main" id="{6A801370-BA9A-4A26-A40B-742E15BE7A55}"/>
              </a:ext>
            </a:extLst>
          </p:cNvPr>
          <p:cNvPicPr>
            <a:picLocks noChangeAspect="1"/>
          </p:cNvPicPr>
          <p:nvPr/>
        </p:nvPicPr>
        <p:blipFill>
          <a:blip r:embed="rId2"/>
          <a:stretch>
            <a:fillRect/>
          </a:stretch>
        </p:blipFill>
        <p:spPr>
          <a:xfrm>
            <a:off x="8007447" y="2320610"/>
            <a:ext cx="3254979" cy="416369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6616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9C4E-7363-4966-9E11-1AA3D6CE2F3C}"/>
              </a:ext>
            </a:extLst>
          </p:cNvPr>
          <p:cNvSpPr>
            <a:spLocks noGrp="1"/>
          </p:cNvSpPr>
          <p:nvPr>
            <p:ph type="title"/>
          </p:nvPr>
        </p:nvSpPr>
        <p:spPr/>
        <p:txBody>
          <a:bodyPr/>
          <a:lstStyle/>
          <a:p>
            <a:r>
              <a:rPr lang="en-US"/>
              <a:t>Modification de fonction</a:t>
            </a:r>
          </a:p>
        </p:txBody>
      </p:sp>
      <p:sp>
        <p:nvSpPr>
          <p:cNvPr id="3" name="Content Placeholder 2">
            <a:extLst>
              <a:ext uri="{FF2B5EF4-FFF2-40B4-BE49-F238E27FC236}">
                <a16:creationId xmlns:a16="http://schemas.microsoft.com/office/drawing/2014/main" id="{6D485508-0615-4638-AEB1-2A532B2F4EF2}"/>
              </a:ext>
            </a:extLst>
          </p:cNvPr>
          <p:cNvSpPr>
            <a:spLocks noGrp="1"/>
          </p:cNvSpPr>
          <p:nvPr>
            <p:ph idx="1"/>
          </p:nvPr>
        </p:nvSpPr>
        <p:spPr>
          <a:xfrm>
            <a:off x="1154954" y="2603500"/>
            <a:ext cx="9703405" cy="3416300"/>
          </a:xfrm>
        </p:spPr>
        <p:txBody>
          <a:bodyPr vert="horz" lIns="91440" tIns="45720" rIns="91440" bIns="45720" rtlCol="0" anchor="t">
            <a:normAutofit/>
          </a:bodyPr>
          <a:lstStyle/>
          <a:p>
            <a:pPr algn="just"/>
            <a:r>
              <a:rPr lang="fr-FR" dirty="0"/>
              <a:t>Le cahier des charges demande de nettoyer les flux de sortie.  Ceci a </a:t>
            </a:r>
            <a:r>
              <a:rPr lang="fr-FR" dirty="0">
                <a:ea typeface="+mn-lt"/>
                <a:cs typeface="+mn-lt"/>
              </a:rPr>
              <a:t>surtout </a:t>
            </a:r>
            <a:r>
              <a:rPr lang="fr-FR" dirty="0"/>
              <a:t>consisté de vérifier la validité syntaxique des adresse mails des contacts.</a:t>
            </a:r>
            <a:endParaRPr lang="en-US" dirty="0"/>
          </a:p>
          <a:p>
            <a:r>
              <a:rPr lang="fr-FR" b="1" dirty="0">
                <a:ea typeface="+mn-lt"/>
                <a:cs typeface="+mn-lt"/>
              </a:rPr>
              <a:t>EMAIL_SYNTAXE_OK</a:t>
            </a:r>
          </a:p>
          <a:p>
            <a:pPr marL="285750" indent="-285750"/>
            <a:r>
              <a:rPr lang="fr-FR" sz="1600" dirty="0">
                <a:latin typeface="Calibri Light"/>
                <a:ea typeface="+mn-lt"/>
                <a:cs typeface="+mn-lt"/>
              </a:rPr>
              <a:t>IF (nvl(</a:t>
            </a:r>
            <a:r>
              <a:rPr lang="fr-FR" sz="1600" dirty="0" err="1">
                <a:latin typeface="Calibri Light"/>
                <a:ea typeface="+mn-lt"/>
                <a:cs typeface="+mn-lt"/>
              </a:rPr>
              <a:t>p_email,'truc</a:t>
            </a:r>
            <a:r>
              <a:rPr lang="fr-FR" sz="1600" dirty="0">
                <a:latin typeface="Calibri Light"/>
                <a:ea typeface="+mn-lt"/>
                <a:cs typeface="+mn-lt"/>
              </a:rPr>
              <a:t>')!='truc' AND  </a:t>
            </a:r>
            <a:br>
              <a:rPr lang="fr-FR" sz="1600" dirty="0">
                <a:latin typeface="Calibri Light"/>
                <a:ea typeface="+mn-lt"/>
                <a:cs typeface="+mn-lt"/>
              </a:rPr>
            </a:br>
            <a:r>
              <a:rPr lang="fr-FR" sz="1600" dirty="0">
                <a:latin typeface="Calibri Light"/>
                <a:ea typeface="+mn-lt"/>
                <a:cs typeface="+mn-lt"/>
              </a:rPr>
              <a:t>REGEXP_LIKE (replace (</a:t>
            </a:r>
            <a:r>
              <a:rPr lang="fr-FR" sz="1600" dirty="0" err="1">
                <a:latin typeface="Calibri Light"/>
                <a:ea typeface="+mn-lt"/>
                <a:cs typeface="+mn-lt"/>
              </a:rPr>
              <a:t>p_email</a:t>
            </a:r>
            <a:r>
              <a:rPr lang="fr-FR" sz="1600" dirty="0">
                <a:latin typeface="Calibri Light"/>
                <a:ea typeface="+mn-lt"/>
                <a:cs typeface="+mn-lt"/>
              </a:rPr>
              <a:t>,' ',''),  </a:t>
            </a:r>
            <a:br>
              <a:rPr lang="fr-FR" sz="1600" dirty="0">
                <a:latin typeface="Calibri Light"/>
                <a:ea typeface="+mn-lt"/>
                <a:cs typeface="+mn-lt"/>
              </a:rPr>
            </a:br>
            <a:r>
              <a:rPr lang="fr-FR" sz="1600" dirty="0">
                <a:latin typeface="Calibri Light"/>
                <a:ea typeface="+mn-lt"/>
                <a:cs typeface="+mn-lt"/>
              </a:rPr>
              <a:t>'^[a-zA-Z0-9] </a:t>
            </a:r>
            <a:br>
              <a:rPr lang="fr-FR" sz="1600" dirty="0">
                <a:latin typeface="Calibri Light"/>
                <a:ea typeface="+mn-lt"/>
                <a:cs typeface="+mn-lt"/>
              </a:rPr>
            </a:br>
            <a:r>
              <a:rPr lang="fr-FR" sz="1600" dirty="0">
                <a:latin typeface="Calibri Light"/>
                <a:ea typeface="+mn-lt"/>
                <a:cs typeface="+mn-lt"/>
              </a:rPr>
              <a:t>+[a-zA-Z0-9._-] </a:t>
            </a:r>
            <a:br>
              <a:rPr lang="fr-FR" sz="1600" dirty="0">
                <a:latin typeface="Calibri Light"/>
                <a:ea typeface="+mn-lt"/>
                <a:cs typeface="+mn-lt"/>
              </a:rPr>
            </a:br>
            <a:r>
              <a:rPr lang="fr-FR" sz="1600" dirty="0">
                <a:latin typeface="Calibri Light"/>
                <a:ea typeface="+mn-lt"/>
                <a:cs typeface="+mn-lt"/>
              </a:rPr>
              <a:t>+[a-zA-Z0-9] {1} +\@ </a:t>
            </a:r>
            <a:br>
              <a:rPr lang="fr-FR" sz="1600" dirty="0">
                <a:latin typeface="Calibri Light"/>
                <a:ea typeface="+mn-lt"/>
                <a:cs typeface="+mn-lt"/>
              </a:rPr>
            </a:br>
            <a:r>
              <a:rPr lang="fr-FR" sz="1600" dirty="0">
                <a:latin typeface="Calibri Light"/>
                <a:ea typeface="+mn-lt"/>
                <a:cs typeface="+mn-lt"/>
              </a:rPr>
              <a:t>+[a-zA-Z0-9._-] +\. </a:t>
            </a:r>
            <a:br>
              <a:rPr lang="fr-FR" sz="1600" dirty="0">
                <a:latin typeface="Calibri Light"/>
                <a:ea typeface="+mn-lt"/>
                <a:cs typeface="+mn-lt"/>
              </a:rPr>
            </a:br>
            <a:r>
              <a:rPr lang="fr-FR" sz="1600" dirty="0">
                <a:latin typeface="Calibri Light"/>
                <a:ea typeface="+mn-lt"/>
                <a:cs typeface="+mn-lt"/>
              </a:rPr>
              <a:t>+[A-Za-z.]{2,20} </a:t>
            </a:r>
            <a:br>
              <a:rPr lang="fr-FR" sz="1600" dirty="0">
                <a:latin typeface="Calibri Light"/>
                <a:ea typeface="+mn-lt"/>
                <a:cs typeface="+mn-lt"/>
              </a:rPr>
            </a:br>
            <a:r>
              <a:rPr lang="fr-FR" sz="1600" dirty="0">
                <a:latin typeface="Calibri Light"/>
                <a:ea typeface="+mn-lt"/>
                <a:cs typeface="+mn-lt"/>
              </a:rPr>
              <a:t>[A-Za-z]{1}$')  </a:t>
            </a:r>
            <a:br>
              <a:rPr lang="fr-FR" sz="1600" dirty="0">
                <a:latin typeface="Calibri Light"/>
                <a:ea typeface="+mn-lt"/>
                <a:cs typeface="+mn-lt"/>
              </a:rPr>
            </a:br>
            <a:r>
              <a:rPr lang="fr-FR" sz="1600" dirty="0">
                <a:latin typeface="Calibri Light"/>
                <a:ea typeface="+mn-lt"/>
                <a:cs typeface="+mn-lt"/>
              </a:rPr>
              <a:t>AND </a:t>
            </a:r>
            <a:r>
              <a:rPr lang="fr-FR" sz="1600" dirty="0" err="1">
                <a:latin typeface="Calibri Light"/>
                <a:ea typeface="+mn-lt"/>
                <a:cs typeface="+mn-lt"/>
              </a:rPr>
              <a:t>length</a:t>
            </a:r>
            <a:r>
              <a:rPr lang="fr-FR" sz="1600" dirty="0">
                <a:latin typeface="Calibri Light"/>
                <a:ea typeface="+mn-lt"/>
                <a:cs typeface="+mn-lt"/>
              </a:rPr>
              <a:t>(</a:t>
            </a:r>
            <a:r>
              <a:rPr lang="fr-FR" sz="1600" dirty="0" err="1">
                <a:latin typeface="Calibri Light"/>
                <a:ea typeface="+mn-lt"/>
                <a:cs typeface="+mn-lt"/>
              </a:rPr>
              <a:t>p_email</a:t>
            </a:r>
            <a:r>
              <a:rPr lang="fr-FR" sz="1600" dirty="0">
                <a:latin typeface="Calibri Light"/>
                <a:ea typeface="+mn-lt"/>
                <a:cs typeface="+mn-lt"/>
              </a:rPr>
              <a:t>)&gt;5) </a:t>
            </a:r>
          </a:p>
          <a:p>
            <a:endParaRPr lang="fr-FR" b="1" dirty="0"/>
          </a:p>
          <a:p>
            <a:endParaRPr lang="fr-FR" b="1" dirty="0"/>
          </a:p>
        </p:txBody>
      </p:sp>
      <p:pic>
        <p:nvPicPr>
          <p:cNvPr id="4" name="Picture 4" descr="A screenshot of a cell phone&#10;&#10;Description automatically generated">
            <a:extLst>
              <a:ext uri="{FF2B5EF4-FFF2-40B4-BE49-F238E27FC236}">
                <a16:creationId xmlns:a16="http://schemas.microsoft.com/office/drawing/2014/main" id="{22383FEE-AF68-4AF4-B1B6-A2BC5CEE0D4A}"/>
              </a:ext>
            </a:extLst>
          </p:cNvPr>
          <p:cNvPicPr>
            <a:picLocks noChangeAspect="1"/>
          </p:cNvPicPr>
          <p:nvPr/>
        </p:nvPicPr>
        <p:blipFill>
          <a:blip r:embed="rId2"/>
          <a:stretch>
            <a:fillRect/>
          </a:stretch>
        </p:blipFill>
        <p:spPr>
          <a:xfrm>
            <a:off x="5717894" y="4490661"/>
            <a:ext cx="3987478" cy="1397311"/>
          </a:xfrm>
          <a:prstGeom prst="rect">
            <a:avLst/>
          </a:prstGeom>
        </p:spPr>
      </p:pic>
    </p:spTree>
    <p:extLst>
      <p:ext uri="{BB962C8B-B14F-4D97-AF65-F5344CB8AC3E}">
        <p14:creationId xmlns:p14="http://schemas.microsoft.com/office/powerpoint/2010/main" val="122711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75DE-8D2D-471F-B130-AA7C2EB5A85F}"/>
              </a:ext>
            </a:extLst>
          </p:cNvPr>
          <p:cNvSpPr>
            <a:spLocks noGrp="1"/>
          </p:cNvSpPr>
          <p:nvPr>
            <p:ph type="title"/>
          </p:nvPr>
        </p:nvSpPr>
        <p:spPr>
          <a:xfrm>
            <a:off x="1154954" y="973668"/>
            <a:ext cx="8761413" cy="706964"/>
          </a:xfrm>
        </p:spPr>
        <p:txBody>
          <a:bodyPr>
            <a:normAutofit/>
          </a:bodyPr>
          <a:lstStyle/>
          <a:p>
            <a:r>
              <a:rPr lang="en-US">
                <a:solidFill>
                  <a:srgbClr val="EBEBEB"/>
                </a:solidFill>
              </a:rPr>
              <a:t>Analyse de la solution C#</a:t>
            </a:r>
          </a:p>
        </p:txBody>
      </p:sp>
      <p:sp>
        <p:nvSpPr>
          <p:cNvPr id="3" name="Content Placeholder 2">
            <a:extLst>
              <a:ext uri="{FF2B5EF4-FFF2-40B4-BE49-F238E27FC236}">
                <a16:creationId xmlns:a16="http://schemas.microsoft.com/office/drawing/2014/main" id="{6948752F-42C2-4CB0-AA22-E0F89ED11305}"/>
              </a:ext>
            </a:extLst>
          </p:cNvPr>
          <p:cNvSpPr>
            <a:spLocks noGrp="1"/>
          </p:cNvSpPr>
          <p:nvPr>
            <p:ph idx="1"/>
          </p:nvPr>
        </p:nvSpPr>
        <p:spPr>
          <a:xfrm>
            <a:off x="3852442" y="2065619"/>
            <a:ext cx="7663220" cy="4692462"/>
          </a:xfrm>
        </p:spPr>
        <p:txBody>
          <a:bodyPr vert="horz" lIns="91440" tIns="45720" rIns="91440" bIns="45720" rtlCol="0" anchor="ctr">
            <a:normAutofit fontScale="77500" lnSpcReduction="20000"/>
          </a:bodyPr>
          <a:lstStyle/>
          <a:p>
            <a:r>
              <a:rPr lang="fr-FR" sz="1400" dirty="0">
                <a:ea typeface="+mn-lt"/>
                <a:cs typeface="+mn-lt"/>
              </a:rPr>
              <a:t>La connexion à la base de données se fait avec la classe </a:t>
            </a:r>
            <a:r>
              <a:rPr lang="fr-FR" sz="1400" b="1" dirty="0" err="1">
                <a:ea typeface="+mn-lt"/>
                <a:cs typeface="+mn-lt"/>
              </a:rPr>
              <a:t>DatabaseManager.cs</a:t>
            </a:r>
            <a:endParaRPr lang="en-US" sz="1400" dirty="0" err="1">
              <a:ea typeface="+mn-lt"/>
              <a:cs typeface="+mn-lt"/>
            </a:endParaRPr>
          </a:p>
          <a:p>
            <a:r>
              <a:rPr lang="fr-FR" sz="1400" dirty="0">
                <a:ea typeface="+mn-lt"/>
                <a:cs typeface="+mn-lt"/>
              </a:rPr>
              <a:t>La classe </a:t>
            </a:r>
            <a:r>
              <a:rPr lang="fr-FR" sz="1400" b="1" dirty="0" err="1">
                <a:ea typeface="+mn-lt"/>
                <a:cs typeface="+mn-lt"/>
              </a:rPr>
              <a:t>LogManager.cs</a:t>
            </a:r>
            <a:r>
              <a:rPr lang="fr-FR" sz="1400" b="1" dirty="0">
                <a:ea typeface="+mn-lt"/>
                <a:cs typeface="+mn-lt"/>
              </a:rPr>
              <a:t> </a:t>
            </a:r>
            <a:r>
              <a:rPr lang="fr-FR" sz="1400" dirty="0">
                <a:ea typeface="+mn-lt"/>
                <a:cs typeface="+mn-lt"/>
              </a:rPr>
              <a:t>gère l’enregistrement des logs.</a:t>
            </a:r>
            <a:endParaRPr lang="en-US" dirty="0">
              <a:ea typeface="+mn-lt"/>
              <a:cs typeface="+mn-lt"/>
            </a:endParaRPr>
          </a:p>
          <a:p>
            <a:r>
              <a:rPr lang="fr-FR" sz="1400" dirty="0">
                <a:ea typeface="+mn-lt"/>
                <a:cs typeface="+mn-lt"/>
              </a:rPr>
              <a:t>La classe </a:t>
            </a:r>
            <a:r>
              <a:rPr lang="fr-FR" sz="1400" b="1" dirty="0" err="1">
                <a:ea typeface="+mn-lt"/>
                <a:cs typeface="+mn-lt"/>
              </a:rPr>
              <a:t>Program.cs</a:t>
            </a:r>
            <a:r>
              <a:rPr lang="fr-FR" sz="1400" dirty="0">
                <a:ea typeface="+mn-lt"/>
                <a:cs typeface="+mn-lt"/>
              </a:rPr>
              <a:t> contient la fonction main du projet. </a:t>
            </a:r>
            <a:endParaRPr lang="fr-FR">
              <a:ea typeface="+mn-lt"/>
              <a:cs typeface="+mn-lt"/>
            </a:endParaRPr>
          </a:p>
          <a:p>
            <a:r>
              <a:rPr lang="fr-FR" sz="1400" dirty="0">
                <a:ea typeface="+mn-lt"/>
                <a:cs typeface="+mn-lt"/>
              </a:rPr>
              <a:t>La fonction Main créer le log de l’export </a:t>
            </a:r>
            <a:endParaRPr lang="fr-FR"/>
          </a:p>
          <a:p>
            <a:pPr lvl="1"/>
            <a:r>
              <a:rPr lang="fr-FR" sz="1400" dirty="0">
                <a:ea typeface="+mn-lt"/>
                <a:cs typeface="+mn-lt"/>
              </a:rPr>
              <a:t>Le Main appel la fonction </a:t>
            </a:r>
            <a:r>
              <a:rPr lang="fr-FR" sz="1400" dirty="0" err="1">
                <a:ea typeface="+mn-lt"/>
                <a:cs typeface="+mn-lt"/>
              </a:rPr>
              <a:t>addMBImport</a:t>
            </a:r>
            <a:r>
              <a:rPr lang="fr-FR" sz="1400" dirty="0">
                <a:ea typeface="+mn-lt"/>
                <a:cs typeface="+mn-lt"/>
              </a:rPr>
              <a:t>(string </a:t>
            </a:r>
            <a:r>
              <a:rPr lang="fr-FR" sz="1400" dirty="0" err="1">
                <a:ea typeface="+mn-lt"/>
                <a:cs typeface="+mn-lt"/>
              </a:rPr>
              <a:t>filePath</a:t>
            </a:r>
            <a:r>
              <a:rPr lang="fr-FR" sz="1400" dirty="0">
                <a:ea typeface="+mn-lt"/>
                <a:cs typeface="+mn-lt"/>
              </a:rPr>
              <a:t>, string </a:t>
            </a:r>
            <a:r>
              <a:rPr lang="fr-FR" sz="1400" dirty="0" err="1">
                <a:ea typeface="+mn-lt"/>
                <a:cs typeface="+mn-lt"/>
              </a:rPr>
              <a:t>dir</a:t>
            </a:r>
            <a:r>
              <a:rPr lang="fr-FR" sz="1400" dirty="0">
                <a:ea typeface="+mn-lt"/>
                <a:cs typeface="+mn-lt"/>
              </a:rPr>
              <a:t>, string </a:t>
            </a:r>
            <a:r>
              <a:rPr lang="fr-FR" sz="1400" dirty="0" err="1">
                <a:ea typeface="+mn-lt"/>
                <a:cs typeface="+mn-lt"/>
              </a:rPr>
              <a:t>dateTimeString</a:t>
            </a:r>
            <a:r>
              <a:rPr lang="fr-FR" sz="1400" dirty="0">
                <a:ea typeface="+mn-lt"/>
                <a:cs typeface="+mn-lt"/>
              </a:rPr>
              <a:t>) qui lui appel la fonction </a:t>
            </a:r>
            <a:r>
              <a:rPr lang="fr-FR" sz="1400" b="1" dirty="0" err="1">
                <a:ea typeface="+mn-lt"/>
                <a:cs typeface="+mn-lt"/>
              </a:rPr>
              <a:t>runSqlExport</a:t>
            </a:r>
            <a:endParaRPr lang="en-US" dirty="0" err="1"/>
          </a:p>
          <a:p>
            <a:pPr lvl="1"/>
            <a:r>
              <a:rPr lang="fr-FR" sz="1400" dirty="0">
                <a:ea typeface="+mn-lt"/>
                <a:cs typeface="+mn-lt"/>
              </a:rPr>
              <a:t>Fonction </a:t>
            </a:r>
            <a:r>
              <a:rPr lang="fr-FR" sz="1400" err="1">
                <a:ea typeface="+mn-lt"/>
                <a:cs typeface="+mn-lt"/>
              </a:rPr>
              <a:t>runSqlExport</a:t>
            </a:r>
            <a:r>
              <a:rPr lang="fr-FR" sz="1400" dirty="0">
                <a:ea typeface="+mn-lt"/>
                <a:cs typeface="+mn-lt"/>
              </a:rPr>
              <a:t>(string </a:t>
            </a:r>
            <a:r>
              <a:rPr lang="fr-FR" sz="1400" err="1">
                <a:ea typeface="+mn-lt"/>
                <a:cs typeface="+mn-lt"/>
              </a:rPr>
              <a:t>exportName</a:t>
            </a:r>
            <a:r>
              <a:rPr lang="fr-FR" sz="1400" dirty="0">
                <a:ea typeface="+mn-lt"/>
                <a:cs typeface="+mn-lt"/>
              </a:rPr>
              <a:t>, string </a:t>
            </a:r>
            <a:r>
              <a:rPr lang="fr-FR" sz="1400" err="1">
                <a:ea typeface="+mn-lt"/>
                <a:cs typeface="+mn-lt"/>
              </a:rPr>
              <a:t>path</a:t>
            </a:r>
            <a:r>
              <a:rPr lang="fr-FR" sz="1400" dirty="0">
                <a:ea typeface="+mn-lt"/>
                <a:cs typeface="+mn-lt"/>
              </a:rPr>
              <a:t>, string </a:t>
            </a:r>
            <a:r>
              <a:rPr lang="fr-FR" sz="1400" err="1">
                <a:ea typeface="+mn-lt"/>
                <a:cs typeface="+mn-lt"/>
              </a:rPr>
              <a:t>scriptName</a:t>
            </a:r>
            <a:r>
              <a:rPr lang="fr-FR" sz="1400" dirty="0">
                <a:ea typeface="+mn-lt"/>
                <a:cs typeface="+mn-lt"/>
              </a:rPr>
              <a:t>) créer un log et le CSV, de la vue concernée par l’exe lancé, dans le répertoire de la DO/</a:t>
            </a:r>
            <a:r>
              <a:rPr lang="fr-FR" sz="1400" err="1">
                <a:ea typeface="+mn-lt"/>
                <a:cs typeface="+mn-lt"/>
              </a:rPr>
              <a:t>oracle_exports</a:t>
            </a:r>
            <a:r>
              <a:rPr lang="fr-FR" sz="1400" dirty="0">
                <a:ea typeface="+mn-lt"/>
                <a:cs typeface="+mn-lt"/>
              </a:rPr>
              <a:t>.  Il utilise la fonction </a:t>
            </a:r>
            <a:r>
              <a:rPr lang="fr-FR" sz="1400" b="1" err="1">
                <a:ea typeface="+mn-lt"/>
                <a:cs typeface="+mn-lt"/>
              </a:rPr>
              <a:t>runSqlPlus</a:t>
            </a:r>
            <a:r>
              <a:rPr lang="fr-FR" sz="1400" b="1" dirty="0">
                <a:ea typeface="+mn-lt"/>
                <a:cs typeface="+mn-lt"/>
              </a:rPr>
              <a:t> </a:t>
            </a:r>
            <a:r>
              <a:rPr lang="fr-FR" sz="1400" dirty="0">
                <a:ea typeface="+mn-lt"/>
                <a:cs typeface="+mn-lt"/>
              </a:rPr>
              <a:t>de la classe </a:t>
            </a:r>
            <a:r>
              <a:rPr lang="fr-FR" sz="1400" b="1" err="1">
                <a:ea typeface="+mn-lt"/>
                <a:cs typeface="+mn-lt"/>
              </a:rPr>
              <a:t>DatabaseManager</a:t>
            </a:r>
            <a:r>
              <a:rPr lang="fr-FR" sz="1400" b="1" dirty="0">
                <a:ea typeface="+mn-lt"/>
                <a:cs typeface="+mn-lt"/>
              </a:rPr>
              <a:t> </a:t>
            </a:r>
            <a:r>
              <a:rPr lang="fr-FR" sz="1400" dirty="0">
                <a:ea typeface="+mn-lt"/>
                <a:cs typeface="+mn-lt"/>
              </a:rPr>
              <a:t>pour exécuter le script en SQL Plus qui est inclus dans le projet.</a:t>
            </a:r>
          </a:p>
          <a:p>
            <a:pPr lvl="1" algn="just"/>
            <a:r>
              <a:rPr lang="fr-FR" sz="1400" dirty="0">
                <a:ea typeface="+mn-lt"/>
                <a:cs typeface="+mn-lt"/>
              </a:rPr>
              <a:t>Le script SQL Plus créer le fichier output.csv.  Le csv généré contient le nom des colonnes qu’on retrouve dans </a:t>
            </a:r>
            <a:r>
              <a:rPr lang="fr-FR" sz="1400" dirty="0" err="1">
                <a:ea typeface="+mn-lt"/>
                <a:cs typeface="+mn-lt"/>
              </a:rPr>
              <a:t>SendEthic</a:t>
            </a:r>
            <a:r>
              <a:rPr lang="fr-FR" sz="1400" dirty="0">
                <a:ea typeface="+mn-lt"/>
                <a:cs typeface="+mn-lt"/>
              </a:rPr>
              <a:t>.  </a:t>
            </a:r>
            <a:endParaRPr lang="fr-FR"/>
          </a:p>
          <a:p>
            <a:pPr lvl="1" algn="just"/>
            <a:r>
              <a:rPr lang="fr-FR" sz="1400" dirty="0">
                <a:ea typeface="+mn-lt"/>
                <a:cs typeface="+mn-lt"/>
              </a:rPr>
              <a:t>Le listing des colonnes est manuel et se trouve dans un tableau de string qui s’appelle </a:t>
            </a:r>
            <a:r>
              <a:rPr lang="fr-FR" sz="1400" dirty="0" err="1">
                <a:ea typeface="+mn-lt"/>
                <a:cs typeface="+mn-lt"/>
              </a:rPr>
              <a:t>importCustomFields</a:t>
            </a:r>
            <a:r>
              <a:rPr lang="fr-FR" sz="1400" dirty="0">
                <a:ea typeface="+mn-lt"/>
                <a:cs typeface="+mn-lt"/>
              </a:rPr>
              <a:t>.  </a:t>
            </a:r>
            <a:endParaRPr lang="fr-FR"/>
          </a:p>
          <a:p>
            <a:pPr lvl="1"/>
            <a:r>
              <a:rPr lang="fr-FR" sz="1400" dirty="0">
                <a:ea typeface="+mn-lt"/>
                <a:cs typeface="+mn-lt"/>
              </a:rPr>
              <a:t>Le string </a:t>
            </a:r>
            <a:r>
              <a:rPr lang="fr-FR" sz="1400" dirty="0" err="1">
                <a:ea typeface="+mn-lt"/>
                <a:cs typeface="+mn-lt"/>
              </a:rPr>
              <a:t>fieldMatchings</a:t>
            </a:r>
            <a:r>
              <a:rPr lang="fr-FR" sz="1400" dirty="0">
                <a:ea typeface="+mn-lt"/>
                <a:cs typeface="+mn-lt"/>
              </a:rPr>
              <a:t> est construit en ajoutant une nouvelle liste des colonnes à </a:t>
            </a:r>
            <a:r>
              <a:rPr lang="fr-FR" sz="1400" dirty="0" err="1">
                <a:ea typeface="+mn-lt"/>
                <a:cs typeface="+mn-lt"/>
              </a:rPr>
              <a:t>importCustomFields</a:t>
            </a:r>
            <a:r>
              <a:rPr lang="fr-FR" sz="1400" dirty="0">
                <a:ea typeface="+mn-lt"/>
                <a:cs typeface="+mn-lt"/>
              </a:rPr>
              <a:t> et c’est cette liste complète qui est envoyé à la fonction </a:t>
            </a:r>
            <a:r>
              <a:rPr lang="fr-FR" sz="1400" b="1" dirty="0" err="1">
                <a:ea typeface="+mn-lt"/>
                <a:cs typeface="+mn-lt"/>
              </a:rPr>
              <a:t>runImportPart</a:t>
            </a:r>
            <a:r>
              <a:rPr lang="fr-FR" sz="1400" b="1" dirty="0">
                <a:ea typeface="+mn-lt"/>
                <a:cs typeface="+mn-lt"/>
              </a:rPr>
              <a:t>.</a:t>
            </a:r>
            <a:endParaRPr lang="fr-FR" sz="1800" dirty="0">
              <a:ea typeface="+mn-lt"/>
              <a:cs typeface="+mn-lt"/>
            </a:endParaRPr>
          </a:p>
          <a:p>
            <a:pPr lvl="1"/>
            <a:endParaRPr lang="fr-FR"/>
          </a:p>
          <a:p>
            <a:pPr lvl="1"/>
            <a:r>
              <a:rPr lang="fr-FR" sz="1400" dirty="0">
                <a:ea typeface="+mn-lt"/>
                <a:cs typeface="+mn-lt"/>
              </a:rPr>
              <a:t>La fonction </a:t>
            </a:r>
            <a:r>
              <a:rPr lang="fr-FR" sz="1400" b="1" err="1">
                <a:ea typeface="+mn-lt"/>
                <a:cs typeface="+mn-lt"/>
              </a:rPr>
              <a:t>addMBImport</a:t>
            </a:r>
            <a:r>
              <a:rPr lang="fr-FR" sz="1400" dirty="0">
                <a:ea typeface="+mn-lt"/>
                <a:cs typeface="+mn-lt"/>
              </a:rPr>
              <a:t> renomme les colonnes du csv pour qu’ils correspondent aux données </a:t>
            </a:r>
            <a:r>
              <a:rPr lang="fr-FR" sz="1400" dirty="0" err="1">
                <a:ea typeface="+mn-lt"/>
                <a:cs typeface="+mn-lt"/>
              </a:rPr>
              <a:t>SendEthic</a:t>
            </a:r>
            <a:r>
              <a:rPr lang="fr-FR" sz="1400" dirty="0">
                <a:ea typeface="+mn-lt"/>
                <a:cs typeface="+mn-lt"/>
              </a:rPr>
              <a:t>.  Il créer ensuite des </a:t>
            </a:r>
            <a:r>
              <a:rPr lang="fr-FR" sz="1400" err="1">
                <a:ea typeface="+mn-lt"/>
                <a:cs typeface="+mn-lt"/>
              </a:rPr>
              <a:t>splits</a:t>
            </a:r>
            <a:r>
              <a:rPr lang="fr-FR" sz="1400" dirty="0">
                <a:ea typeface="+mn-lt"/>
                <a:cs typeface="+mn-lt"/>
              </a:rPr>
              <a:t> de la vue récupérée et appel la fonction </a:t>
            </a:r>
            <a:r>
              <a:rPr lang="fr-FR" sz="1400" b="1" err="1">
                <a:ea typeface="+mn-lt"/>
                <a:cs typeface="+mn-lt"/>
              </a:rPr>
              <a:t>runImportPart</a:t>
            </a:r>
            <a:r>
              <a:rPr lang="fr-FR" sz="1400" dirty="0">
                <a:ea typeface="+mn-lt"/>
                <a:cs typeface="+mn-lt"/>
              </a:rPr>
              <a:t>.</a:t>
            </a:r>
            <a:endParaRPr lang="fr-FR" dirty="0"/>
          </a:p>
          <a:p>
            <a:pPr lvl="1"/>
            <a:r>
              <a:rPr lang="fr-FR" sz="1400" b="1" dirty="0" err="1">
                <a:ea typeface="+mn-lt"/>
                <a:cs typeface="+mn-lt"/>
              </a:rPr>
              <a:t>RunImportPart</a:t>
            </a:r>
            <a:r>
              <a:rPr lang="fr-FR" sz="1400" dirty="0">
                <a:ea typeface="+mn-lt"/>
                <a:cs typeface="+mn-lt"/>
              </a:rPr>
              <a:t> envoie le fichier reçu à l’API de la vue concernée.  </a:t>
            </a:r>
            <a:endParaRPr lang="fr-FR" dirty="0"/>
          </a:p>
        </p:txBody>
      </p:sp>
      <p:pic>
        <p:nvPicPr>
          <p:cNvPr id="5" name="Picture 5" descr="A screenshot of a cell phone&#10;&#10;Description automatically generated">
            <a:extLst>
              <a:ext uri="{FF2B5EF4-FFF2-40B4-BE49-F238E27FC236}">
                <a16:creationId xmlns:a16="http://schemas.microsoft.com/office/drawing/2014/main" id="{94C419EE-2DAF-4A9D-AB6A-45786055FF1A}"/>
              </a:ext>
            </a:extLst>
          </p:cNvPr>
          <p:cNvPicPr>
            <a:picLocks noChangeAspect="1"/>
          </p:cNvPicPr>
          <p:nvPr/>
        </p:nvPicPr>
        <p:blipFill>
          <a:blip r:embed="rId2"/>
          <a:stretch>
            <a:fillRect/>
          </a:stretch>
        </p:blipFill>
        <p:spPr>
          <a:xfrm>
            <a:off x="958347" y="2402541"/>
            <a:ext cx="2619447" cy="4114800"/>
          </a:xfrm>
          <a:prstGeom prst="rect">
            <a:avLst/>
          </a:prstGeom>
        </p:spPr>
      </p:pic>
    </p:spTree>
    <p:extLst>
      <p:ext uri="{BB962C8B-B14F-4D97-AF65-F5344CB8AC3E}">
        <p14:creationId xmlns:p14="http://schemas.microsoft.com/office/powerpoint/2010/main" val="270626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85675DE-8D2D-471F-B130-AA7C2EB5A85F}"/>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rgbClr val="EBEBEB"/>
                </a:solidFill>
              </a:rPr>
              <a:t>Analyse de la solution C#</a:t>
            </a:r>
          </a:p>
        </p:txBody>
      </p:sp>
      <p:pic>
        <p:nvPicPr>
          <p:cNvPr id="6" name="Picture 6" descr="A screenshot of a cell phone&#10;&#10;Description automatically generated">
            <a:extLst>
              <a:ext uri="{FF2B5EF4-FFF2-40B4-BE49-F238E27FC236}">
                <a16:creationId xmlns:a16="http://schemas.microsoft.com/office/drawing/2014/main" id="{25462160-280B-4A7C-81FB-DD2C11367691}"/>
              </a:ext>
            </a:extLst>
          </p:cNvPr>
          <p:cNvPicPr>
            <a:picLocks noChangeAspect="1"/>
          </p:cNvPicPr>
          <p:nvPr/>
        </p:nvPicPr>
        <p:blipFill>
          <a:blip r:embed="rId2"/>
          <a:stretch>
            <a:fillRect/>
          </a:stretch>
        </p:blipFill>
        <p:spPr>
          <a:xfrm>
            <a:off x="5503730" y="478507"/>
            <a:ext cx="4016969" cy="5808059"/>
          </a:xfrm>
          <a:prstGeom prst="rect">
            <a:avLst/>
          </a:prstGeom>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948752F-42C2-4CB0-AA22-E0F89ED11305}"/>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fr-FR">
                <a:solidFill>
                  <a:srgbClr val="FFFFFF"/>
                </a:solidFill>
                <a:ea typeface="+mn-lt"/>
                <a:cs typeface="+mn-lt"/>
              </a:rPr>
              <a:t>La classe </a:t>
            </a:r>
            <a:r>
              <a:rPr lang="fr-FR" b="1">
                <a:solidFill>
                  <a:srgbClr val="FFFFFF"/>
                </a:solidFill>
                <a:ea typeface="+mn-lt"/>
                <a:cs typeface="+mn-lt"/>
              </a:rPr>
              <a:t>Program.cs</a:t>
            </a:r>
            <a:r>
              <a:rPr lang="fr-FR" dirty="0">
                <a:solidFill>
                  <a:srgbClr val="FFFFFF"/>
                </a:solidFill>
                <a:ea typeface="+mn-lt"/>
                <a:cs typeface="+mn-lt"/>
              </a:rPr>
              <a:t> </a:t>
            </a:r>
            <a:endParaRPr lang="fr-FR">
              <a:solidFill>
                <a:srgbClr val="FFFFFF"/>
              </a:solidFill>
              <a:ea typeface="+mn-lt"/>
              <a:cs typeface="+mn-lt"/>
            </a:endParaRPr>
          </a:p>
          <a:p>
            <a:pPr marL="0" indent="0">
              <a:buNone/>
            </a:pPr>
            <a:endParaRPr lang="fr-FR">
              <a:solidFill>
                <a:srgbClr val="FFFFFF"/>
              </a:solidFill>
            </a:endParaRP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7751874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46BC-A31C-4B61-A189-B1E41CB3D842}"/>
              </a:ext>
            </a:extLst>
          </p:cNvPr>
          <p:cNvSpPr>
            <a:spLocks noGrp="1"/>
          </p:cNvSpPr>
          <p:nvPr>
            <p:ph type="title"/>
          </p:nvPr>
        </p:nvSpPr>
        <p:spPr>
          <a:xfrm>
            <a:off x="1154954" y="973668"/>
            <a:ext cx="8761413" cy="706964"/>
          </a:xfrm>
        </p:spPr>
        <p:txBody>
          <a:bodyPr>
            <a:normAutofit/>
          </a:bodyPr>
          <a:lstStyle/>
          <a:p>
            <a:r>
              <a:rPr lang="en-US" dirty="0">
                <a:ea typeface="+mj-lt"/>
                <a:cs typeface="+mj-lt"/>
              </a:rPr>
              <a:t>Modification </a:t>
            </a:r>
            <a:r>
              <a:rPr lang="en-US" dirty="0"/>
              <a:t>de la solution C#</a:t>
            </a:r>
          </a:p>
        </p:txBody>
      </p:sp>
      <p:sp>
        <p:nvSpPr>
          <p:cNvPr id="3" name="Content Placeholder 2">
            <a:extLst>
              <a:ext uri="{FF2B5EF4-FFF2-40B4-BE49-F238E27FC236}">
                <a16:creationId xmlns:a16="http://schemas.microsoft.com/office/drawing/2014/main" id="{22BD086B-5FBE-4352-B637-052E4A23B34C}"/>
              </a:ext>
            </a:extLst>
          </p:cNvPr>
          <p:cNvSpPr>
            <a:spLocks noGrp="1"/>
          </p:cNvSpPr>
          <p:nvPr>
            <p:ph idx="1"/>
          </p:nvPr>
        </p:nvSpPr>
        <p:spPr>
          <a:xfrm>
            <a:off x="1154954" y="2603500"/>
            <a:ext cx="5440167" cy="3416300"/>
          </a:xfrm>
        </p:spPr>
        <p:txBody>
          <a:bodyPr vert="horz" lIns="91440" tIns="45720" rIns="91440" bIns="45720" rtlCol="0" anchor="ctr">
            <a:normAutofit/>
          </a:bodyPr>
          <a:lstStyle/>
          <a:p>
            <a:pPr algn="just"/>
            <a:r>
              <a:rPr lang="fr-FR" dirty="0">
                <a:ea typeface="+mn-lt"/>
                <a:cs typeface="+mn-lt"/>
              </a:rPr>
              <a:t>La fonction Email qui s’occupe d’envoyer des emails en cas d’erreurs.  Elle est appelée dans la partie catch des fonction selon besoin pour éviter de recevoir plusieurs mails pour un seul erreur.</a:t>
            </a:r>
            <a:endParaRPr lang="fr-FR" dirty="0"/>
          </a:p>
        </p:txBody>
      </p:sp>
      <p:pic>
        <p:nvPicPr>
          <p:cNvPr id="4" name="Picture 4" descr="A screenshot of a cell phone&#10;&#10;Description automatically generated">
            <a:extLst>
              <a:ext uri="{FF2B5EF4-FFF2-40B4-BE49-F238E27FC236}">
                <a16:creationId xmlns:a16="http://schemas.microsoft.com/office/drawing/2014/main" id="{9AAD5CA0-F8B9-44EC-82DB-7E26E4915422}"/>
              </a:ext>
            </a:extLst>
          </p:cNvPr>
          <p:cNvPicPr>
            <a:picLocks noChangeAspect="1"/>
          </p:cNvPicPr>
          <p:nvPr/>
        </p:nvPicPr>
        <p:blipFill rotWithShape="1">
          <a:blip r:embed="rId2"/>
          <a:srcRect l="739" t="1155" r="2709" b="1386"/>
          <a:stretch/>
        </p:blipFill>
        <p:spPr>
          <a:xfrm>
            <a:off x="7202886" y="2487877"/>
            <a:ext cx="3646636" cy="39221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43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5646-1961-443A-8443-245A273F52A1}"/>
              </a:ext>
            </a:extLst>
          </p:cNvPr>
          <p:cNvSpPr>
            <a:spLocks noGrp="1"/>
          </p:cNvSpPr>
          <p:nvPr>
            <p:ph type="title"/>
          </p:nvPr>
        </p:nvSpPr>
        <p:spPr/>
        <p:txBody>
          <a:bodyPr/>
          <a:lstStyle/>
          <a:p>
            <a:r>
              <a:rPr lang="en-US"/>
              <a:t>Modification </a:t>
            </a:r>
            <a:r>
              <a:rPr lang="en-US">
                <a:ea typeface="+mj-lt"/>
                <a:cs typeface="+mj-lt"/>
              </a:rPr>
              <a:t>de la solution C#</a:t>
            </a:r>
            <a:endParaRPr lang="en-US"/>
          </a:p>
        </p:txBody>
      </p:sp>
      <p:pic>
        <p:nvPicPr>
          <p:cNvPr id="4" name="Picture 4" descr="A screenshot of a cell phone&#10;&#10;Description automatically generated">
            <a:extLst>
              <a:ext uri="{FF2B5EF4-FFF2-40B4-BE49-F238E27FC236}">
                <a16:creationId xmlns:a16="http://schemas.microsoft.com/office/drawing/2014/main" id="{9C43A1EA-E70D-4906-8506-6FBE14832CDD}"/>
              </a:ext>
            </a:extLst>
          </p:cNvPr>
          <p:cNvPicPr>
            <a:picLocks noGrp="1" noChangeAspect="1"/>
          </p:cNvPicPr>
          <p:nvPr>
            <p:ph idx="1"/>
          </p:nvPr>
        </p:nvPicPr>
        <p:blipFill rotWithShape="1">
          <a:blip r:embed="rId2"/>
          <a:srcRect l="17060" r="-139" b="-448"/>
          <a:stretch/>
        </p:blipFill>
        <p:spPr>
          <a:xfrm>
            <a:off x="1164909" y="2605746"/>
            <a:ext cx="4966928" cy="1075428"/>
          </a:xfrm>
        </p:spPr>
      </p:pic>
      <p:pic>
        <p:nvPicPr>
          <p:cNvPr id="5" name="Picture 5" descr="A picture containing screenshot&#10;&#10;Description automatically generated">
            <a:extLst>
              <a:ext uri="{FF2B5EF4-FFF2-40B4-BE49-F238E27FC236}">
                <a16:creationId xmlns:a16="http://schemas.microsoft.com/office/drawing/2014/main" id="{C6072833-6527-48ED-9A46-279F418E7247}"/>
              </a:ext>
            </a:extLst>
          </p:cNvPr>
          <p:cNvPicPr>
            <a:picLocks noChangeAspect="1"/>
          </p:cNvPicPr>
          <p:nvPr/>
        </p:nvPicPr>
        <p:blipFill>
          <a:blip r:embed="rId3"/>
          <a:stretch>
            <a:fillRect/>
          </a:stretch>
        </p:blipFill>
        <p:spPr>
          <a:xfrm>
            <a:off x="6397082" y="2573943"/>
            <a:ext cx="4183565" cy="3819552"/>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F908F60A-EDC1-4EE4-A4CE-36212B975CC3}"/>
              </a:ext>
            </a:extLst>
          </p:cNvPr>
          <p:cNvPicPr>
            <a:picLocks noChangeAspect="1"/>
          </p:cNvPicPr>
          <p:nvPr/>
        </p:nvPicPr>
        <p:blipFill>
          <a:blip r:embed="rId4"/>
          <a:stretch>
            <a:fillRect/>
          </a:stretch>
        </p:blipFill>
        <p:spPr>
          <a:xfrm>
            <a:off x="1165302" y="3842978"/>
            <a:ext cx="3811858" cy="1866922"/>
          </a:xfrm>
          <a:prstGeom prst="rect">
            <a:avLst/>
          </a:prstGeom>
        </p:spPr>
      </p:pic>
    </p:spTree>
    <p:extLst>
      <p:ext uri="{BB962C8B-B14F-4D97-AF65-F5344CB8AC3E}">
        <p14:creationId xmlns:p14="http://schemas.microsoft.com/office/powerpoint/2010/main" val="4162069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7702-4339-4492-BA14-C4EBE8417D5C}"/>
              </a:ext>
            </a:extLst>
          </p:cNvPr>
          <p:cNvSpPr>
            <a:spLocks noGrp="1"/>
          </p:cNvSpPr>
          <p:nvPr>
            <p:ph type="title"/>
          </p:nvPr>
        </p:nvSpPr>
        <p:spPr/>
        <p:txBody>
          <a:bodyPr/>
          <a:lstStyle/>
          <a:p>
            <a:r>
              <a:rPr lang="en-US" dirty="0"/>
              <a:t>SQL Plus</a:t>
            </a:r>
          </a:p>
        </p:txBody>
      </p:sp>
      <p:sp>
        <p:nvSpPr>
          <p:cNvPr id="3" name="Content Placeholder 2">
            <a:extLst>
              <a:ext uri="{FF2B5EF4-FFF2-40B4-BE49-F238E27FC236}">
                <a16:creationId xmlns:a16="http://schemas.microsoft.com/office/drawing/2014/main" id="{9BF0E84E-9327-480C-846C-C5EE9236194D}"/>
              </a:ext>
            </a:extLst>
          </p:cNvPr>
          <p:cNvSpPr>
            <a:spLocks noGrp="1"/>
          </p:cNvSpPr>
          <p:nvPr>
            <p:ph idx="1"/>
          </p:nvPr>
        </p:nvSpPr>
        <p:spPr>
          <a:xfrm>
            <a:off x="1154954" y="2603500"/>
            <a:ext cx="3696099" cy="3853056"/>
          </a:xfrm>
        </p:spPr>
        <p:txBody>
          <a:bodyPr vert="horz" lIns="91440" tIns="45720" rIns="91440" bIns="45720" rtlCol="0" anchor="t">
            <a:normAutofit/>
          </a:bodyPr>
          <a:lstStyle/>
          <a:p>
            <a:pPr algn="just"/>
            <a:r>
              <a:rPr lang="fr-FR" dirty="0">
                <a:ea typeface="+mn-lt"/>
                <a:cs typeface="+mn-lt"/>
              </a:rPr>
              <a:t>Le projet contient 7 requêtes SQL qui correspond aux 7 vues qui s’occupe de la création des fichiers csv correspondant.</a:t>
            </a:r>
            <a:endParaRPr lang="en-US" dirty="0">
              <a:ea typeface="+mn-lt"/>
              <a:cs typeface="+mn-lt"/>
            </a:endParaRPr>
          </a:p>
        </p:txBody>
      </p:sp>
      <p:pic>
        <p:nvPicPr>
          <p:cNvPr id="6" name="Picture 6" descr="A screenshot of a cell phone&#10;&#10;Description automatically generated">
            <a:extLst>
              <a:ext uri="{FF2B5EF4-FFF2-40B4-BE49-F238E27FC236}">
                <a16:creationId xmlns:a16="http://schemas.microsoft.com/office/drawing/2014/main" id="{A17A5E1C-3DBF-49DB-BCDC-D331EFE4EC7C}"/>
              </a:ext>
            </a:extLst>
          </p:cNvPr>
          <p:cNvPicPr>
            <a:picLocks noChangeAspect="1"/>
          </p:cNvPicPr>
          <p:nvPr/>
        </p:nvPicPr>
        <p:blipFill>
          <a:blip r:embed="rId2"/>
          <a:stretch>
            <a:fillRect/>
          </a:stretch>
        </p:blipFill>
        <p:spPr>
          <a:xfrm>
            <a:off x="5532865" y="2525121"/>
            <a:ext cx="5865540" cy="3722053"/>
          </a:xfrm>
          <a:prstGeom prst="rect">
            <a:avLst/>
          </a:prstGeom>
          <a:ln>
            <a:noFill/>
          </a:ln>
          <a:effectLst>
            <a:outerShdw blurRad="292100" dist="139700" dir="2700000" algn="tl" rotWithShape="0">
              <a:srgbClr val="333333">
                <a:alpha val="65000"/>
              </a:srgbClr>
            </a:outerShdw>
          </a:effectLst>
        </p:spPr>
      </p:pic>
      <p:pic>
        <p:nvPicPr>
          <p:cNvPr id="7" name="Picture 7" descr="A screenshot of a cell phone&#10;&#10;Description automatically generated">
            <a:extLst>
              <a:ext uri="{FF2B5EF4-FFF2-40B4-BE49-F238E27FC236}">
                <a16:creationId xmlns:a16="http://schemas.microsoft.com/office/drawing/2014/main" id="{41897856-CE92-4566-80E3-4DA2469A73D1}"/>
              </a:ext>
            </a:extLst>
          </p:cNvPr>
          <p:cNvPicPr>
            <a:picLocks noChangeAspect="1"/>
          </p:cNvPicPr>
          <p:nvPr/>
        </p:nvPicPr>
        <p:blipFill>
          <a:blip r:embed="rId3"/>
          <a:stretch>
            <a:fillRect/>
          </a:stretch>
        </p:blipFill>
        <p:spPr>
          <a:xfrm>
            <a:off x="1553737" y="4659351"/>
            <a:ext cx="1371600" cy="1219200"/>
          </a:xfrm>
          <a:prstGeom prst="rect">
            <a:avLst/>
          </a:prstGeom>
        </p:spPr>
      </p:pic>
    </p:spTree>
    <p:extLst>
      <p:ext uri="{BB962C8B-B14F-4D97-AF65-F5344CB8AC3E}">
        <p14:creationId xmlns:p14="http://schemas.microsoft.com/office/powerpoint/2010/main" val="4099761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0"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2" name="Freeform: Shape 1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9AB7702-4339-4492-BA14-C4EBE8417D5C}"/>
              </a:ext>
            </a:extLst>
          </p:cNvPr>
          <p:cNvSpPr>
            <a:spLocks noGrp="1"/>
          </p:cNvSpPr>
          <p:nvPr>
            <p:ph type="title"/>
          </p:nvPr>
        </p:nvSpPr>
        <p:spPr>
          <a:xfrm>
            <a:off x="639098" y="629265"/>
            <a:ext cx="5132438" cy="1622322"/>
          </a:xfrm>
        </p:spPr>
        <p:txBody>
          <a:bodyPr>
            <a:normAutofit/>
          </a:bodyPr>
          <a:lstStyle/>
          <a:p>
            <a:r>
              <a:rPr lang="en-US">
                <a:solidFill>
                  <a:srgbClr val="EBEBEB"/>
                </a:solidFill>
              </a:rPr>
              <a:t>API</a:t>
            </a:r>
          </a:p>
        </p:txBody>
      </p:sp>
      <p:pic>
        <p:nvPicPr>
          <p:cNvPr id="4" name="Picture 4" descr="A screenshot of a social media post&#10;&#10;Description automatically generated">
            <a:extLst>
              <a:ext uri="{FF2B5EF4-FFF2-40B4-BE49-F238E27FC236}">
                <a16:creationId xmlns:a16="http://schemas.microsoft.com/office/drawing/2014/main" id="{0D8EA8B6-6209-491A-A058-552F0F38839A}"/>
              </a:ext>
            </a:extLst>
          </p:cNvPr>
          <p:cNvPicPr>
            <a:picLocks noChangeAspect="1"/>
          </p:cNvPicPr>
          <p:nvPr/>
        </p:nvPicPr>
        <p:blipFill>
          <a:blip r:embed="rId2"/>
          <a:stretch>
            <a:fillRect/>
          </a:stretch>
        </p:blipFill>
        <p:spPr>
          <a:xfrm>
            <a:off x="7069585" y="645106"/>
            <a:ext cx="4119209" cy="5585369"/>
          </a:xfrm>
          <a:prstGeom prst="rect">
            <a:avLst/>
          </a:prstGeom>
        </p:spPr>
      </p:pic>
      <p:sp>
        <p:nvSpPr>
          <p:cNvPr id="16" name="Rectangle 1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BF0E84E-9327-480C-846C-C5EE9236194D}"/>
              </a:ext>
            </a:extLst>
          </p:cNvPr>
          <p:cNvSpPr>
            <a:spLocks noGrp="1"/>
          </p:cNvSpPr>
          <p:nvPr>
            <p:ph idx="1"/>
          </p:nvPr>
        </p:nvSpPr>
        <p:spPr>
          <a:xfrm>
            <a:off x="639098" y="2418735"/>
            <a:ext cx="5132439" cy="3811742"/>
          </a:xfrm>
        </p:spPr>
        <p:txBody>
          <a:bodyPr vert="horz" lIns="91440" tIns="45720" rIns="91440" bIns="45720" rtlCol="0" anchor="ctr">
            <a:normAutofit/>
          </a:bodyPr>
          <a:lstStyle/>
          <a:p>
            <a:r>
              <a:rPr lang="fr-FR">
                <a:solidFill>
                  <a:srgbClr val="FFFFFF"/>
                </a:solidFill>
                <a:ea typeface="+mn-lt"/>
                <a:cs typeface="+mn-lt"/>
              </a:rPr>
              <a:t>Modifications API</a:t>
            </a:r>
          </a:p>
        </p:txBody>
      </p:sp>
    </p:spTree>
    <p:extLst>
      <p:ext uri="{BB962C8B-B14F-4D97-AF65-F5344CB8AC3E}">
        <p14:creationId xmlns:p14="http://schemas.microsoft.com/office/powerpoint/2010/main" val="15583132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60F7-849B-4881-8FA2-ACB265688890}"/>
              </a:ext>
            </a:extLst>
          </p:cNvPr>
          <p:cNvSpPr>
            <a:spLocks noGrp="1"/>
          </p:cNvSpPr>
          <p:nvPr>
            <p:ph type="title"/>
          </p:nvPr>
        </p:nvSpPr>
        <p:spPr>
          <a:xfrm>
            <a:off x="1154954" y="973668"/>
            <a:ext cx="8761413" cy="706964"/>
          </a:xfrm>
        </p:spPr>
        <p:txBody>
          <a:bodyPr>
            <a:normAutofit/>
          </a:bodyPr>
          <a:lstStyle/>
          <a:p>
            <a:r>
              <a:rPr lang="fr-FR" dirty="0">
                <a:solidFill>
                  <a:srgbClr val="EBEBEB"/>
                </a:solidFill>
              </a:rPr>
              <a:t>Présentation de l'entreprise</a:t>
            </a:r>
          </a:p>
        </p:txBody>
      </p:sp>
      <p:pic>
        <p:nvPicPr>
          <p:cNvPr id="4" name="Picture 4" descr="A picture containing drawing&#10;&#10;Description automatically generated">
            <a:extLst>
              <a:ext uri="{FF2B5EF4-FFF2-40B4-BE49-F238E27FC236}">
                <a16:creationId xmlns:a16="http://schemas.microsoft.com/office/drawing/2014/main" id="{FCCDC7D5-3F96-493A-81AC-B5B48F2F0C44}"/>
              </a:ext>
            </a:extLst>
          </p:cNvPr>
          <p:cNvPicPr>
            <a:picLocks noChangeAspect="1"/>
          </p:cNvPicPr>
          <p:nvPr/>
        </p:nvPicPr>
        <p:blipFill>
          <a:blip r:embed="rId2"/>
          <a:stretch>
            <a:fillRect/>
          </a:stretch>
        </p:blipFill>
        <p:spPr>
          <a:xfrm>
            <a:off x="1151467" y="3858116"/>
            <a:ext cx="3031901" cy="902832"/>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035CE2DD-9F9A-4CCA-83C8-0F23A701A8F5}"/>
              </a:ext>
            </a:extLst>
          </p:cNvPr>
          <p:cNvSpPr>
            <a:spLocks noGrp="1"/>
          </p:cNvSpPr>
          <p:nvPr>
            <p:ph idx="1"/>
          </p:nvPr>
        </p:nvSpPr>
        <p:spPr>
          <a:xfrm>
            <a:off x="4641336" y="2603500"/>
            <a:ext cx="6551597" cy="3416300"/>
          </a:xfrm>
        </p:spPr>
        <p:txBody>
          <a:bodyPr vert="horz" lIns="91440" tIns="45720" rIns="91440" bIns="45720" rtlCol="0" anchor="ctr">
            <a:normAutofit/>
          </a:bodyPr>
          <a:lstStyle/>
          <a:p>
            <a:pPr algn="just"/>
            <a:r>
              <a:rPr lang="fr-FR" dirty="0">
                <a:ea typeface="+mn-lt"/>
                <a:cs typeface="+mn-lt"/>
              </a:rPr>
              <a:t>Le groupe AFTRAL (Apprendre et se Former en </a:t>
            </a:r>
            <a:r>
              <a:rPr lang="fr-FR" dirty="0" err="1">
                <a:ea typeface="+mn-lt"/>
                <a:cs typeface="+mn-lt"/>
              </a:rPr>
              <a:t>TRAnsport</a:t>
            </a:r>
            <a:r>
              <a:rPr lang="fr-FR" dirty="0">
                <a:ea typeface="+mn-lt"/>
                <a:cs typeface="+mn-lt"/>
              </a:rPr>
              <a:t> et Logistique) est présent sur l'ensemble du territoire à travers 6 grandes Directions Opérationnelles Régionales. </a:t>
            </a:r>
            <a:endParaRPr lang="fr-FR" dirty="0"/>
          </a:p>
          <a:p>
            <a:pPr algn="just"/>
            <a:r>
              <a:rPr lang="fr-FR" dirty="0">
                <a:ea typeface="+mn-lt"/>
                <a:cs typeface="+mn-lt"/>
              </a:rPr>
              <a:t>AFTRAL c’est 120 Centres de Formation et 101 Écoles spécialisés en Transport et logistiques.  AFTRAL est le premier intervenant national sur le marché de la formation initiale et de la formation continue en transport, logistique, sécurité.</a:t>
            </a:r>
            <a:endParaRPr lang="fr-FR" dirty="0"/>
          </a:p>
        </p:txBody>
      </p:sp>
    </p:spTree>
    <p:extLst>
      <p:ext uri="{BB962C8B-B14F-4D97-AF65-F5344CB8AC3E}">
        <p14:creationId xmlns:p14="http://schemas.microsoft.com/office/powerpoint/2010/main" val="308861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6E0D467-12B7-493D-B6C5-FD11DA263FB5}"/>
              </a:ext>
            </a:extLst>
          </p:cNvPr>
          <p:cNvSpPr>
            <a:spLocks noGrp="1"/>
          </p:cNvSpPr>
          <p:nvPr>
            <p:ph type="title"/>
          </p:nvPr>
        </p:nvSpPr>
        <p:spPr>
          <a:xfrm>
            <a:off x="1154954" y="973668"/>
            <a:ext cx="8761413" cy="706964"/>
          </a:xfrm>
        </p:spPr>
        <p:txBody>
          <a:bodyPr>
            <a:normAutofit fontScale="90000"/>
          </a:bodyPr>
          <a:lstStyle/>
          <a:p>
            <a:r>
              <a:rPr lang="en-US" dirty="0">
                <a:solidFill>
                  <a:srgbClr val="FFFFFF"/>
                </a:solidFill>
              </a:rPr>
              <a:t>Phases de test et Mise en production (MEP)</a:t>
            </a:r>
          </a:p>
        </p:txBody>
      </p:sp>
      <p:sp>
        <p:nvSpPr>
          <p:cNvPr id="46" name="Rectangle 4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8" name="Content Placeholder 2">
            <a:extLst>
              <a:ext uri="{FF2B5EF4-FFF2-40B4-BE49-F238E27FC236}">
                <a16:creationId xmlns:a16="http://schemas.microsoft.com/office/drawing/2014/main" id="{ADB1472C-D3E3-4049-AA40-22859DC1CA64}"/>
              </a:ext>
            </a:extLst>
          </p:cNvPr>
          <p:cNvGraphicFramePr/>
          <p:nvPr>
            <p:extLst>
              <p:ext uri="{D42A27DB-BD31-4B8C-83A1-F6EECF244321}">
                <p14:modId xmlns:p14="http://schemas.microsoft.com/office/powerpoint/2010/main" val="839737691"/>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065660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93F7DD-A8A9-4AF9-B7D5-D4BBC4EF7180}"/>
              </a:ext>
            </a:extLst>
          </p:cNvPr>
          <p:cNvSpPr>
            <a:spLocks noGrp="1"/>
          </p:cNvSpPr>
          <p:nvPr>
            <p:ph type="title"/>
          </p:nvPr>
        </p:nvSpPr>
        <p:spPr>
          <a:xfrm>
            <a:off x="649975" y="4517136"/>
            <a:ext cx="9453911" cy="1174947"/>
          </a:xfrm>
        </p:spPr>
        <p:txBody>
          <a:bodyPr vert="horz" lIns="91440" tIns="45720" rIns="91440" bIns="45720" rtlCol="0" anchor="b">
            <a:normAutofit/>
          </a:bodyPr>
          <a:lstStyle/>
          <a:p>
            <a:r>
              <a:rPr lang="en-US" sz="6000" b="0" i="0" kern="1200">
                <a:solidFill>
                  <a:schemeClr val="bg2"/>
                </a:solidFill>
                <a:latin typeface="+mj-lt"/>
                <a:ea typeface="+mj-ea"/>
                <a:cs typeface="+mj-cs"/>
              </a:rPr>
              <a:t>MEP</a:t>
            </a:r>
          </a:p>
        </p:txBody>
      </p:sp>
      <p:pic>
        <p:nvPicPr>
          <p:cNvPr id="5" name="Picture 5" descr="A screenshot of a cell phone&#10;&#10;Description automatically generated">
            <a:extLst>
              <a:ext uri="{FF2B5EF4-FFF2-40B4-BE49-F238E27FC236}">
                <a16:creationId xmlns:a16="http://schemas.microsoft.com/office/drawing/2014/main" id="{BE55EF58-FC15-4EC0-B923-894B22181093}"/>
              </a:ext>
            </a:extLst>
          </p:cNvPr>
          <p:cNvPicPr>
            <a:picLocks noChangeAspect="1"/>
          </p:cNvPicPr>
          <p:nvPr/>
        </p:nvPicPr>
        <p:blipFill>
          <a:blip r:embed="rId3"/>
          <a:stretch>
            <a:fillRect/>
          </a:stretch>
        </p:blipFill>
        <p:spPr>
          <a:xfrm>
            <a:off x="6516129" y="1260409"/>
            <a:ext cx="4609478" cy="3999489"/>
          </a:xfrm>
          <a:prstGeom prst="rect">
            <a:avLst/>
          </a:prstGeom>
          <a:ln>
            <a:noFill/>
          </a:ln>
          <a:effectLst>
            <a:outerShdw blurRad="292100" dist="139700" dir="2700000" algn="tl" rotWithShape="0">
              <a:srgbClr val="333333">
                <a:alpha val="65000"/>
              </a:srgbClr>
            </a:outerShdw>
          </a:effectLst>
        </p:spPr>
      </p:pic>
      <p:pic>
        <p:nvPicPr>
          <p:cNvPr id="4" name="Picture 4" descr="A screenshot of a social media post&#10;&#10;Description automatically generated">
            <a:extLst>
              <a:ext uri="{FF2B5EF4-FFF2-40B4-BE49-F238E27FC236}">
                <a16:creationId xmlns:a16="http://schemas.microsoft.com/office/drawing/2014/main" id="{89B3B001-36BF-4D14-88E0-98F2101A4CCA}"/>
              </a:ext>
            </a:extLst>
          </p:cNvPr>
          <p:cNvPicPr>
            <a:picLocks noGrp="1" noChangeAspect="1"/>
          </p:cNvPicPr>
          <p:nvPr>
            <p:ph idx="1"/>
          </p:nvPr>
        </p:nvPicPr>
        <p:blipFill>
          <a:blip r:embed="rId4"/>
          <a:stretch>
            <a:fillRect/>
          </a:stretch>
        </p:blipFill>
        <p:spPr>
          <a:xfrm>
            <a:off x="938520" y="1260970"/>
            <a:ext cx="5420414" cy="2864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969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77A9-E4D3-4301-A583-0999E78A97A9}"/>
              </a:ext>
            </a:extLst>
          </p:cNvPr>
          <p:cNvSpPr>
            <a:spLocks noGrp="1"/>
          </p:cNvSpPr>
          <p:nvPr>
            <p:ph type="title"/>
          </p:nvPr>
        </p:nvSpPr>
        <p:spPr>
          <a:xfrm>
            <a:off x="1154954" y="973668"/>
            <a:ext cx="8761413" cy="706964"/>
          </a:xfrm>
        </p:spPr>
        <p:txBody>
          <a:bodyPr>
            <a:normAutofit/>
          </a:bodyPr>
          <a:lstStyle/>
          <a:p>
            <a:r>
              <a:rPr lang="fr-FR" dirty="0">
                <a:solidFill>
                  <a:srgbClr val="EBEBEB"/>
                </a:solidFill>
              </a:rPr>
              <a:t>Nouveau Schéma pour l'Application</a:t>
            </a:r>
          </a:p>
        </p:txBody>
      </p:sp>
      <p:sp>
        <p:nvSpPr>
          <p:cNvPr id="3" name="Content Placeholder 2">
            <a:extLst>
              <a:ext uri="{FF2B5EF4-FFF2-40B4-BE49-F238E27FC236}">
                <a16:creationId xmlns:a16="http://schemas.microsoft.com/office/drawing/2014/main" id="{CB9B40D1-FEFC-4FA0-8C54-BDED5C20C208}"/>
              </a:ext>
            </a:extLst>
          </p:cNvPr>
          <p:cNvSpPr>
            <a:spLocks noGrp="1"/>
          </p:cNvSpPr>
          <p:nvPr>
            <p:ph idx="1"/>
          </p:nvPr>
        </p:nvSpPr>
        <p:spPr>
          <a:xfrm>
            <a:off x="1154955" y="2603500"/>
            <a:ext cx="3481054" cy="3416300"/>
          </a:xfrm>
        </p:spPr>
        <p:txBody>
          <a:bodyPr vert="horz" lIns="91440" tIns="45720" rIns="91440" bIns="45720" rtlCol="0" anchor="ctr">
            <a:normAutofit fontScale="92500" lnSpcReduction="20000"/>
          </a:bodyPr>
          <a:lstStyle/>
          <a:p>
            <a:pPr algn="just"/>
            <a:r>
              <a:rPr lang="fr-FR" sz="1600" dirty="0"/>
              <a:t>Par défaut l'application utilisé directement le schéma "SYSADM" ce qui exposé la base de données aux modifications malveillants.</a:t>
            </a:r>
          </a:p>
          <a:p>
            <a:pPr algn="just"/>
            <a:r>
              <a:rPr lang="fr-FR" sz="1600" dirty="0">
                <a:ea typeface="+mn-lt"/>
                <a:cs typeface="+mn-lt"/>
              </a:rPr>
              <a:t>Suite au conseil de administrateur de base de données j'ai assisté à la création et mise en place d'un nouveau schéma "</a:t>
            </a:r>
            <a:r>
              <a:rPr lang="fr-FR" sz="1600" b="1" dirty="0">
                <a:ea typeface="+mn-lt"/>
                <a:cs typeface="+mn-lt"/>
              </a:rPr>
              <a:t>MBENVOI</a:t>
            </a:r>
            <a:r>
              <a:rPr lang="fr-FR" sz="1600" dirty="0">
                <a:ea typeface="+mn-lt"/>
                <a:cs typeface="+mn-lt"/>
              </a:rPr>
              <a:t>" dédié à l'exécution de ma solution.</a:t>
            </a:r>
          </a:p>
          <a:p>
            <a:pPr algn="just"/>
            <a:r>
              <a:rPr lang="fr-FR" sz="1600" dirty="0"/>
              <a:t>Une mise en place d'un </a:t>
            </a:r>
            <a:r>
              <a:rPr lang="fr-FR" sz="1600" dirty="0" err="1"/>
              <a:t>mésure</a:t>
            </a:r>
            <a:r>
              <a:rPr lang="fr-FR" sz="1600" dirty="0"/>
              <a:t> de sécurité que j'ai beaucoup apprécié.</a:t>
            </a:r>
          </a:p>
        </p:txBody>
      </p:sp>
      <p:pic>
        <p:nvPicPr>
          <p:cNvPr id="5" name="Picture 5" descr="A screenshot of a cell phone&#10;&#10;Description automatically generated">
            <a:extLst>
              <a:ext uri="{FF2B5EF4-FFF2-40B4-BE49-F238E27FC236}">
                <a16:creationId xmlns:a16="http://schemas.microsoft.com/office/drawing/2014/main" id="{0CCC4B6E-A038-4C5C-BCD2-1CDACECB8310}"/>
              </a:ext>
            </a:extLst>
          </p:cNvPr>
          <p:cNvPicPr>
            <a:picLocks noChangeAspect="1"/>
          </p:cNvPicPr>
          <p:nvPr/>
        </p:nvPicPr>
        <p:blipFill>
          <a:blip r:embed="rId2"/>
          <a:stretch>
            <a:fillRect/>
          </a:stretch>
        </p:blipFill>
        <p:spPr>
          <a:xfrm>
            <a:off x="5313537" y="2775951"/>
            <a:ext cx="5501639"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559384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6E0D467-12B7-493D-B6C5-FD11DA263FB5}"/>
              </a:ext>
            </a:extLst>
          </p:cNvPr>
          <p:cNvSpPr>
            <a:spLocks noGrp="1"/>
          </p:cNvSpPr>
          <p:nvPr>
            <p:ph type="title"/>
          </p:nvPr>
        </p:nvSpPr>
        <p:spPr>
          <a:xfrm>
            <a:off x="1154954" y="973668"/>
            <a:ext cx="8761413" cy="706964"/>
          </a:xfrm>
        </p:spPr>
        <p:txBody>
          <a:bodyPr>
            <a:normAutofit/>
          </a:bodyPr>
          <a:lstStyle/>
          <a:p>
            <a:r>
              <a:rPr lang="en-US" dirty="0">
                <a:solidFill>
                  <a:srgbClr val="FFFFFF"/>
                </a:solidFill>
              </a:rPr>
              <a:t>Phases de test et Mise en production</a:t>
            </a:r>
          </a:p>
        </p:txBody>
      </p:sp>
      <p:sp>
        <p:nvSpPr>
          <p:cNvPr id="46" name="Rectangle 45">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8" name="Content Placeholder 2">
            <a:extLst>
              <a:ext uri="{FF2B5EF4-FFF2-40B4-BE49-F238E27FC236}">
                <a16:creationId xmlns:a16="http://schemas.microsoft.com/office/drawing/2014/main" id="{ADB1472C-D3E3-4049-AA40-22859DC1CA64}"/>
              </a:ext>
            </a:extLst>
          </p:cNvPr>
          <p:cNvGraphicFramePr/>
          <p:nvPr>
            <p:extLst>
              <p:ext uri="{D42A27DB-BD31-4B8C-83A1-F6EECF244321}">
                <p14:modId xmlns:p14="http://schemas.microsoft.com/office/powerpoint/2010/main" val="1548447380"/>
              </p:ext>
            </p:extLst>
          </p:nvPr>
        </p:nvGraphicFramePr>
        <p:xfrm>
          <a:off x="1286934" y="1710784"/>
          <a:ext cx="9625383" cy="4203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72868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6819-4EFC-4EFE-8D0E-6FC8A776FE59}"/>
              </a:ext>
            </a:extLst>
          </p:cNvPr>
          <p:cNvSpPr>
            <a:spLocks noGrp="1"/>
          </p:cNvSpPr>
          <p:nvPr>
            <p:ph type="title"/>
          </p:nvPr>
        </p:nvSpPr>
        <p:spPr/>
        <p:txBody>
          <a:bodyPr/>
          <a:lstStyle/>
          <a:p>
            <a:r>
              <a:rPr lang="en-US"/>
              <a:t>Imports SendEthic après mon </a:t>
            </a:r>
            <a:r>
              <a:rPr lang="en-US" dirty="0"/>
              <a:t>stage</a:t>
            </a:r>
          </a:p>
        </p:txBody>
      </p:sp>
      <p:pic>
        <p:nvPicPr>
          <p:cNvPr id="4" name="Picture 4" descr="A screenshot of a cell phone&#10;&#10;Description automatically generated">
            <a:extLst>
              <a:ext uri="{FF2B5EF4-FFF2-40B4-BE49-F238E27FC236}">
                <a16:creationId xmlns:a16="http://schemas.microsoft.com/office/drawing/2014/main" id="{313CD77A-CFA6-4726-ADA9-B85F2C366B16}"/>
              </a:ext>
            </a:extLst>
          </p:cNvPr>
          <p:cNvPicPr>
            <a:picLocks noGrp="1" noChangeAspect="1"/>
          </p:cNvPicPr>
          <p:nvPr>
            <p:ph idx="1"/>
          </p:nvPr>
        </p:nvPicPr>
        <p:blipFill>
          <a:blip r:embed="rId2"/>
          <a:stretch>
            <a:fillRect/>
          </a:stretch>
        </p:blipFill>
        <p:spPr>
          <a:xfrm>
            <a:off x="518372" y="2408354"/>
            <a:ext cx="6279530" cy="3964568"/>
          </a:xfrm>
          <a:prstGeom prst="rect">
            <a:avLst/>
          </a:prstGeom>
          <a:ln>
            <a:noFill/>
          </a:ln>
          <a:effectLst>
            <a:outerShdw blurRad="292100" dist="139700" dir="2700000" algn="tl" rotWithShape="0">
              <a:srgbClr val="333333">
                <a:alpha val="65000"/>
              </a:srgbClr>
            </a:outerShdw>
          </a:effectLst>
        </p:spPr>
      </p:pic>
      <p:pic>
        <p:nvPicPr>
          <p:cNvPr id="5" name="Picture 5" descr="A close up of text on a white background&#10;&#10;Description automatically generated">
            <a:extLst>
              <a:ext uri="{FF2B5EF4-FFF2-40B4-BE49-F238E27FC236}">
                <a16:creationId xmlns:a16="http://schemas.microsoft.com/office/drawing/2014/main" id="{E095F0D8-B047-476C-A433-933A25A161B4}"/>
              </a:ext>
            </a:extLst>
          </p:cNvPr>
          <p:cNvPicPr>
            <a:picLocks noChangeAspect="1"/>
          </p:cNvPicPr>
          <p:nvPr/>
        </p:nvPicPr>
        <p:blipFill>
          <a:blip r:embed="rId3"/>
          <a:stretch>
            <a:fillRect/>
          </a:stretch>
        </p:blipFill>
        <p:spPr>
          <a:xfrm>
            <a:off x="7109340" y="3013674"/>
            <a:ext cx="4199965" cy="334743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0EE99B8-9D13-4D4C-894D-A293CA1F0B87}"/>
              </a:ext>
            </a:extLst>
          </p:cNvPr>
          <p:cNvSpPr txBox="1"/>
          <p:nvPr/>
        </p:nvSpPr>
        <p:spPr>
          <a:xfrm>
            <a:off x="6964374" y="2301634"/>
            <a:ext cx="48851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dirty="0"/>
              <a:t>Temps de transfert des données d'une semaine pour  tous les DO : 8 heures et 24 minutes</a:t>
            </a:r>
          </a:p>
        </p:txBody>
      </p:sp>
    </p:spTree>
    <p:extLst>
      <p:ext uri="{BB962C8B-B14F-4D97-AF65-F5344CB8AC3E}">
        <p14:creationId xmlns:p14="http://schemas.microsoft.com/office/powerpoint/2010/main" val="3658888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FC466-421F-4778-A494-E2831440180F}"/>
              </a:ext>
            </a:extLst>
          </p:cNvPr>
          <p:cNvSpPr>
            <a:spLocks noGrp="1"/>
          </p:cNvSpPr>
          <p:nvPr>
            <p:ph type="title"/>
          </p:nvPr>
        </p:nvSpPr>
        <p:spPr/>
        <p:txBody>
          <a:bodyPr/>
          <a:lstStyle/>
          <a:p>
            <a:r>
              <a:rPr lang="en-US" dirty="0"/>
              <a:t>Nouvelle mission</a:t>
            </a:r>
          </a:p>
        </p:txBody>
      </p:sp>
      <p:sp>
        <p:nvSpPr>
          <p:cNvPr id="3" name="Content Placeholder 2">
            <a:extLst>
              <a:ext uri="{FF2B5EF4-FFF2-40B4-BE49-F238E27FC236}">
                <a16:creationId xmlns:a16="http://schemas.microsoft.com/office/drawing/2014/main" id="{8FB65561-5627-48FA-87C2-FF7A1A01FE4D}"/>
              </a:ext>
            </a:extLst>
          </p:cNvPr>
          <p:cNvSpPr>
            <a:spLocks noGrp="1"/>
          </p:cNvSpPr>
          <p:nvPr>
            <p:ph idx="1"/>
          </p:nvPr>
        </p:nvSpPr>
        <p:spPr/>
        <p:txBody>
          <a:bodyPr vert="horz" lIns="91440" tIns="45720" rIns="91440" bIns="45720" rtlCol="0" anchor="t">
            <a:normAutofit lnSpcReduction="10000"/>
          </a:bodyPr>
          <a:lstStyle/>
          <a:p>
            <a:pPr algn="just"/>
            <a:r>
              <a:rPr lang="fr-FR" dirty="0"/>
              <a:t>Suite à la mise en production de ma solution, j'ai demandé une nouvelle mission à mon tuteur.  Le 7 juillet on m'a confié une nouvelle mission</a:t>
            </a:r>
          </a:p>
          <a:p>
            <a:r>
              <a:rPr lang="fr-FR" b="1" dirty="0" err="1"/>
              <a:t>Automisation</a:t>
            </a:r>
            <a:r>
              <a:rPr lang="fr-FR" b="1" dirty="0"/>
              <a:t> du calendrier d'une session de formation.</a:t>
            </a:r>
            <a:endParaRPr lang="fr-FR" b="1" dirty="0">
              <a:ea typeface="+mn-lt"/>
              <a:cs typeface="+mn-lt"/>
            </a:endParaRPr>
          </a:p>
          <a:p>
            <a:r>
              <a:rPr lang="fr-FR" dirty="0"/>
              <a:t>Modification ergonomique</a:t>
            </a:r>
            <a:endParaRPr lang="fr-FR" dirty="0">
              <a:ea typeface="+mn-lt"/>
              <a:cs typeface="+mn-lt"/>
            </a:endParaRPr>
          </a:p>
          <a:p>
            <a:pPr lvl="1"/>
            <a:r>
              <a:rPr lang="fr-FR" dirty="0"/>
              <a:t>Ajout d'un </a:t>
            </a:r>
            <a:r>
              <a:rPr lang="fr-FR" dirty="0" err="1"/>
              <a:t>combobox</a:t>
            </a:r>
            <a:r>
              <a:rPr lang="fr-FR" dirty="0"/>
              <a:t> contenant le statu du calendrier par le </a:t>
            </a:r>
            <a:r>
              <a:rPr lang="fr-FR" dirty="0" err="1"/>
              <a:t>bias</a:t>
            </a:r>
            <a:r>
              <a:rPr lang="fr-FR" dirty="0"/>
              <a:t> du </a:t>
            </a:r>
            <a:r>
              <a:rPr lang="fr-FR" dirty="0" err="1"/>
              <a:t>Selligent</a:t>
            </a:r>
            <a:r>
              <a:rPr lang="fr-FR" dirty="0"/>
              <a:t> config </a:t>
            </a:r>
            <a:r>
              <a:rPr lang="fr-FR" dirty="0" err="1"/>
              <a:t>tool</a:t>
            </a:r>
            <a:endParaRPr lang="fr-FR" dirty="0" err="1">
              <a:ea typeface="+mn-lt"/>
              <a:cs typeface="+mn-lt"/>
            </a:endParaRPr>
          </a:p>
          <a:p>
            <a:pPr lvl="2"/>
            <a:r>
              <a:rPr lang="fr-FR" b="1" dirty="0"/>
              <a:t>A remplir</a:t>
            </a:r>
            <a:r>
              <a:rPr lang="fr-FR" dirty="0"/>
              <a:t> - dans l’impossibilité de remplir le calendrier par défaut</a:t>
            </a:r>
            <a:endParaRPr lang="fr-FR" dirty="0">
              <a:ea typeface="+mn-lt"/>
              <a:cs typeface="+mn-lt"/>
            </a:endParaRPr>
          </a:p>
          <a:p>
            <a:pPr lvl="2"/>
            <a:r>
              <a:rPr lang="fr-FR" b="1" dirty="0"/>
              <a:t>A valider</a:t>
            </a:r>
            <a:r>
              <a:rPr lang="fr-FR" dirty="0"/>
              <a:t> - quand ça été remplit mais il reste à être validé</a:t>
            </a:r>
            <a:endParaRPr lang="fr-FR" dirty="0">
              <a:ea typeface="+mn-lt"/>
              <a:cs typeface="+mn-lt"/>
            </a:endParaRPr>
          </a:p>
          <a:p>
            <a:pPr lvl="2"/>
            <a:r>
              <a:rPr lang="fr-FR" b="1" dirty="0"/>
              <a:t>En cours de validation</a:t>
            </a:r>
            <a:r>
              <a:rPr lang="fr-FR" dirty="0"/>
              <a:t> - quand le calendrier est partiellement rempli </a:t>
            </a:r>
            <a:endParaRPr lang="fr-FR" dirty="0">
              <a:ea typeface="+mn-lt"/>
              <a:cs typeface="+mn-lt"/>
            </a:endParaRPr>
          </a:p>
          <a:p>
            <a:pPr lvl="2"/>
            <a:r>
              <a:rPr lang="fr-FR" b="1" dirty="0"/>
              <a:t>Valide</a:t>
            </a:r>
            <a:r>
              <a:rPr lang="fr-FR" dirty="0"/>
              <a:t> - quand c’est validé</a:t>
            </a:r>
            <a:r>
              <a:rPr lang="fr-FR" dirty="0">
                <a:ea typeface="+mn-lt"/>
                <a:cs typeface="+mn-lt"/>
              </a:rPr>
              <a:t>    </a:t>
            </a:r>
            <a:r>
              <a:rPr lang="en-US" dirty="0">
                <a:ea typeface="+mn-lt"/>
                <a:cs typeface="+mn-lt"/>
              </a:rPr>
              <a:t>  </a:t>
            </a:r>
            <a:endParaRPr lang="en-US" dirty="0"/>
          </a:p>
        </p:txBody>
      </p:sp>
    </p:spTree>
    <p:extLst>
      <p:ext uri="{BB962C8B-B14F-4D97-AF65-F5344CB8AC3E}">
        <p14:creationId xmlns:p14="http://schemas.microsoft.com/office/powerpoint/2010/main" val="355045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Rectangle 13">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0" name="Rectangle 15">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A screenshot of a cell phone&#10;&#10;Description automatically generated">
            <a:extLst>
              <a:ext uri="{FF2B5EF4-FFF2-40B4-BE49-F238E27FC236}">
                <a16:creationId xmlns:a16="http://schemas.microsoft.com/office/drawing/2014/main" id="{CEC9F4D4-E5B7-4E7B-B956-DDC23FB4252D}"/>
              </a:ext>
            </a:extLst>
          </p:cNvPr>
          <p:cNvPicPr>
            <a:picLocks noGrp="1" noChangeAspect="1"/>
          </p:cNvPicPr>
          <p:nvPr>
            <p:ph idx="1"/>
          </p:nvPr>
        </p:nvPicPr>
        <p:blipFill>
          <a:blip r:embed="rId2"/>
          <a:stretch>
            <a:fillRect/>
          </a:stretch>
        </p:blipFill>
        <p:spPr>
          <a:xfrm>
            <a:off x="2261900" y="841371"/>
            <a:ext cx="7727926" cy="5151391"/>
          </a:xfrm>
          <a:prstGeom prst="rect">
            <a:avLst/>
          </a:prstGeom>
        </p:spPr>
      </p:pic>
    </p:spTree>
    <p:extLst>
      <p:ext uri="{BB962C8B-B14F-4D97-AF65-F5344CB8AC3E}">
        <p14:creationId xmlns:p14="http://schemas.microsoft.com/office/powerpoint/2010/main" val="223284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9" name="Rectangle 28">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8" descr="A screenshot of a cell phone&#10;&#10;Description automatically generated">
            <a:extLst>
              <a:ext uri="{FF2B5EF4-FFF2-40B4-BE49-F238E27FC236}">
                <a16:creationId xmlns:a16="http://schemas.microsoft.com/office/drawing/2014/main" id="{5CFCD846-69B5-40E1-8FAF-BF3FED78DD77}"/>
              </a:ext>
            </a:extLst>
          </p:cNvPr>
          <p:cNvPicPr>
            <a:picLocks noGrp="1" noChangeAspect="1"/>
          </p:cNvPicPr>
          <p:nvPr>
            <p:ph idx="1"/>
          </p:nvPr>
        </p:nvPicPr>
        <p:blipFill>
          <a:blip r:embed="rId2"/>
          <a:stretch>
            <a:fillRect/>
          </a:stretch>
        </p:blipFill>
        <p:spPr>
          <a:xfrm>
            <a:off x="2288482" y="850232"/>
            <a:ext cx="7719065" cy="5151390"/>
          </a:xfrm>
          <a:prstGeom prst="rect">
            <a:avLst/>
          </a:prstGeom>
        </p:spPr>
      </p:pic>
    </p:spTree>
    <p:extLst>
      <p:ext uri="{BB962C8B-B14F-4D97-AF65-F5344CB8AC3E}">
        <p14:creationId xmlns:p14="http://schemas.microsoft.com/office/powerpoint/2010/main" val="244168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computer&#10;&#10;Description automatically generated">
            <a:extLst>
              <a:ext uri="{FF2B5EF4-FFF2-40B4-BE49-F238E27FC236}">
                <a16:creationId xmlns:a16="http://schemas.microsoft.com/office/drawing/2014/main" id="{9EEBD6F6-A14E-4C8B-8D01-4A5A205CBACF}"/>
              </a:ext>
            </a:extLst>
          </p:cNvPr>
          <p:cNvPicPr>
            <a:picLocks noGrp="1" noChangeAspect="1"/>
          </p:cNvPicPr>
          <p:nvPr>
            <p:ph idx="1"/>
          </p:nvPr>
        </p:nvPicPr>
        <p:blipFill rotWithShape="1">
          <a:blip r:embed="rId2"/>
          <a:srcRect b="4647"/>
          <a:stretch/>
        </p:blipFill>
        <p:spPr>
          <a:xfrm>
            <a:off x="2146715" y="859092"/>
            <a:ext cx="8064622" cy="5133923"/>
          </a:xfrm>
          <a:prstGeom prst="rect">
            <a:avLst/>
          </a:prstGeom>
        </p:spPr>
      </p:pic>
    </p:spTree>
    <p:extLst>
      <p:ext uri="{BB962C8B-B14F-4D97-AF65-F5344CB8AC3E}">
        <p14:creationId xmlns:p14="http://schemas.microsoft.com/office/powerpoint/2010/main" val="153213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69B4F40-B590-428C-9A0C-66061D9F6940}"/>
              </a:ext>
            </a:extLst>
          </p:cNvPr>
          <p:cNvSpPr>
            <a:spLocks noGrp="1"/>
          </p:cNvSpPr>
          <p:nvPr>
            <p:ph type="title"/>
          </p:nvPr>
        </p:nvSpPr>
        <p:spPr>
          <a:xfrm>
            <a:off x="1154955" y="973668"/>
            <a:ext cx="2942210" cy="1020232"/>
          </a:xfrm>
        </p:spPr>
        <p:txBody>
          <a:bodyPr>
            <a:normAutofit/>
          </a:bodyPr>
          <a:lstStyle/>
          <a:p>
            <a:pPr>
              <a:lnSpc>
                <a:spcPct val="90000"/>
              </a:lnSpc>
            </a:pPr>
            <a:r>
              <a:rPr lang="en-US" sz="3300" dirty="0" err="1">
                <a:solidFill>
                  <a:schemeClr val="tx1"/>
                </a:solidFill>
              </a:rPr>
              <a:t>ModificationsSelligent</a:t>
            </a:r>
          </a:p>
        </p:txBody>
      </p:sp>
      <p:sp>
        <p:nvSpPr>
          <p:cNvPr id="15" name="Rectangle 14">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22756B0-618D-4677-A01F-9CAC6AC38A5F}"/>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fr-FR" dirty="0">
                <a:solidFill>
                  <a:schemeClr val="tx1"/>
                </a:solidFill>
                <a:ea typeface="+mn-lt"/>
                <a:cs typeface="+mn-lt"/>
              </a:rPr>
              <a:t>Modification du</a:t>
            </a:r>
            <a:r>
              <a:rPr lang="fr-FR" dirty="0">
                <a:solidFill>
                  <a:schemeClr val="tx1"/>
                </a:solidFill>
              </a:rPr>
              <a:t> script du CRM</a:t>
            </a:r>
            <a:r>
              <a:rPr lang="en-US" dirty="0">
                <a:solidFill>
                  <a:schemeClr val="tx1"/>
                </a:solidFill>
              </a:rPr>
              <a:t>      </a:t>
            </a:r>
            <a:endParaRPr lang="en-US">
              <a:solidFill>
                <a:schemeClr val="tx1"/>
              </a:solidFill>
            </a:endParaRPr>
          </a:p>
        </p:txBody>
      </p:sp>
      <p:sp>
        <p:nvSpPr>
          <p:cNvPr id="21"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5" descr="A screenshot of text&#10;&#10;Description automatically generated">
            <a:extLst>
              <a:ext uri="{FF2B5EF4-FFF2-40B4-BE49-F238E27FC236}">
                <a16:creationId xmlns:a16="http://schemas.microsoft.com/office/drawing/2014/main" id="{86B0EF21-68E5-4FF5-B9F4-954561DD5DC0}"/>
              </a:ext>
            </a:extLst>
          </p:cNvPr>
          <p:cNvPicPr>
            <a:picLocks noChangeAspect="1"/>
          </p:cNvPicPr>
          <p:nvPr/>
        </p:nvPicPr>
        <p:blipFill>
          <a:blip r:embed="rId2"/>
          <a:stretch>
            <a:fillRect/>
          </a:stretch>
        </p:blipFill>
        <p:spPr>
          <a:xfrm>
            <a:off x="4919330" y="462916"/>
            <a:ext cx="7102548" cy="5914447"/>
          </a:xfrm>
          <a:prstGeom prst="rect">
            <a:avLst/>
          </a:prstGeom>
        </p:spPr>
      </p:pic>
    </p:spTree>
    <p:extLst>
      <p:ext uri="{BB962C8B-B14F-4D97-AF65-F5344CB8AC3E}">
        <p14:creationId xmlns:p14="http://schemas.microsoft.com/office/powerpoint/2010/main" val="4446256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2F04-3EBA-43E2-8335-1E9E3EEFED85}"/>
              </a:ext>
            </a:extLst>
          </p:cNvPr>
          <p:cNvSpPr>
            <a:spLocks noGrp="1"/>
          </p:cNvSpPr>
          <p:nvPr>
            <p:ph type="title"/>
          </p:nvPr>
        </p:nvSpPr>
        <p:spPr>
          <a:xfrm>
            <a:off x="1154954" y="973668"/>
            <a:ext cx="8761413" cy="706964"/>
          </a:xfrm>
        </p:spPr>
        <p:txBody>
          <a:bodyPr>
            <a:normAutofit/>
          </a:bodyPr>
          <a:lstStyle/>
          <a:p>
            <a:r>
              <a:rPr lang="en-US">
                <a:solidFill>
                  <a:srgbClr val="EBEBEB"/>
                </a:solidFill>
                <a:ea typeface="+mj-lt"/>
                <a:cs typeface="+mj-lt"/>
              </a:rPr>
              <a:t>Présentation de l'entreprise</a:t>
            </a:r>
            <a:endParaRPr lang="en-US">
              <a:solidFill>
                <a:srgbClr val="EBEBEB"/>
              </a:solidFill>
            </a:endParaRPr>
          </a:p>
        </p:txBody>
      </p:sp>
      <p:pic>
        <p:nvPicPr>
          <p:cNvPr id="4" name="Picture 4" descr="A picture containing drawing&#10;&#10;Description automatically generated">
            <a:extLst>
              <a:ext uri="{FF2B5EF4-FFF2-40B4-BE49-F238E27FC236}">
                <a16:creationId xmlns:a16="http://schemas.microsoft.com/office/drawing/2014/main" id="{7C75B29E-9DF7-4DE3-8EB0-0B983014AAA4}"/>
              </a:ext>
            </a:extLst>
          </p:cNvPr>
          <p:cNvPicPr>
            <a:picLocks noChangeAspect="1"/>
          </p:cNvPicPr>
          <p:nvPr/>
        </p:nvPicPr>
        <p:blipFill>
          <a:blip r:embed="rId2"/>
          <a:stretch>
            <a:fillRect/>
          </a:stretch>
        </p:blipFill>
        <p:spPr>
          <a:xfrm>
            <a:off x="1151467" y="3858116"/>
            <a:ext cx="3031901" cy="902832"/>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C06A0F44-FBAD-48C2-BB2E-6849BF50D44A}"/>
              </a:ext>
            </a:extLst>
          </p:cNvPr>
          <p:cNvSpPr>
            <a:spLocks noGrp="1"/>
          </p:cNvSpPr>
          <p:nvPr>
            <p:ph idx="1"/>
          </p:nvPr>
        </p:nvSpPr>
        <p:spPr>
          <a:xfrm>
            <a:off x="4641336" y="2603500"/>
            <a:ext cx="6551597" cy="3416300"/>
          </a:xfrm>
        </p:spPr>
        <p:txBody>
          <a:bodyPr vert="horz" lIns="91440" tIns="45720" rIns="91440" bIns="45720" rtlCol="0" anchor="ctr">
            <a:normAutofit/>
          </a:bodyPr>
          <a:lstStyle/>
          <a:p>
            <a:r>
              <a:rPr lang="fr-FR" cap="all" dirty="0"/>
              <a:t>Les chiffres de l'année 2018</a:t>
            </a:r>
            <a:endParaRPr lang="fr-FR" dirty="0"/>
          </a:p>
          <a:p>
            <a:pPr lvl="1"/>
            <a:r>
              <a:rPr lang="fr-FR" cap="all" dirty="0">
                <a:ea typeface="+mn-lt"/>
                <a:cs typeface="+mn-lt"/>
              </a:rPr>
              <a:t>15 000 nouveaux conducteurs formés</a:t>
            </a:r>
            <a:endParaRPr lang="fr-FR" cap="all" dirty="0"/>
          </a:p>
          <a:p>
            <a:pPr lvl="1"/>
            <a:r>
              <a:rPr lang="fr-FR" cap="all" dirty="0"/>
              <a:t>1 480 </a:t>
            </a:r>
            <a:r>
              <a:rPr lang="fr-FR" cap="all" dirty="0">
                <a:ea typeface="+mn-lt"/>
                <a:cs typeface="+mn-lt"/>
              </a:rPr>
              <a:t>conducteurs </a:t>
            </a:r>
            <a:r>
              <a:rPr lang="fr-FR" cap="all" dirty="0"/>
              <a:t>FORMÉS DANS LES ÉCOLES SUPÉRIEURES</a:t>
            </a:r>
            <a:endParaRPr lang="fr-FR" dirty="0"/>
          </a:p>
          <a:p>
            <a:pPr lvl="1"/>
            <a:r>
              <a:rPr lang="fr-FR" cap="all" dirty="0"/>
              <a:t>4 610 APPRENTIS FORMÉS DANS LES CFATL AFTRAL</a:t>
            </a:r>
            <a:endParaRPr lang="fr-FR" dirty="0"/>
          </a:p>
          <a:p>
            <a:pPr lvl="1"/>
            <a:r>
              <a:rPr lang="fr-FR" cap="all" dirty="0"/>
              <a:t>25 000 COLLABORATEURS FORMÉS PAR AFTRAL ET RECRUTÉS PAR LES ENTREPRISES PARTENAIRES</a:t>
            </a:r>
          </a:p>
          <a:p>
            <a:pPr lvl="1"/>
            <a:endParaRPr lang="en-US" cap="all" dirty="0"/>
          </a:p>
          <a:p>
            <a:endParaRPr lang="en-US" dirty="0"/>
          </a:p>
        </p:txBody>
      </p:sp>
    </p:spTree>
    <p:extLst>
      <p:ext uri="{BB962C8B-B14F-4D97-AF65-F5344CB8AC3E}">
        <p14:creationId xmlns:p14="http://schemas.microsoft.com/office/powerpoint/2010/main" val="1797155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4" name="Rectangle 2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5" descr="A screenshot of a social media post&#10;&#10;Description automatically generated">
            <a:extLst>
              <a:ext uri="{FF2B5EF4-FFF2-40B4-BE49-F238E27FC236}">
                <a16:creationId xmlns:a16="http://schemas.microsoft.com/office/drawing/2014/main" id="{BE09BEA2-1548-435C-A595-D2D29FB4245A}"/>
              </a:ext>
            </a:extLst>
          </p:cNvPr>
          <p:cNvPicPr>
            <a:picLocks noGrp="1" noChangeAspect="1"/>
          </p:cNvPicPr>
          <p:nvPr>
            <p:ph idx="1"/>
          </p:nvPr>
        </p:nvPicPr>
        <p:blipFill>
          <a:blip r:embed="rId2"/>
          <a:stretch>
            <a:fillRect/>
          </a:stretch>
        </p:blipFill>
        <p:spPr>
          <a:xfrm>
            <a:off x="2165065" y="831407"/>
            <a:ext cx="7726924" cy="5152950"/>
          </a:xfrm>
        </p:spPr>
      </p:pic>
    </p:spTree>
    <p:extLst>
      <p:ext uri="{BB962C8B-B14F-4D97-AF65-F5344CB8AC3E}">
        <p14:creationId xmlns:p14="http://schemas.microsoft.com/office/powerpoint/2010/main" val="1062726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7209-9697-4193-8BAE-0DA7769AA6DC}"/>
              </a:ext>
            </a:extLst>
          </p:cNvPr>
          <p:cNvSpPr>
            <a:spLocks noGrp="1"/>
          </p:cNvSpPr>
          <p:nvPr>
            <p:ph type="title"/>
          </p:nvPr>
        </p:nvSpPr>
        <p:spPr/>
        <p:txBody>
          <a:bodyPr/>
          <a:lstStyle/>
          <a:p>
            <a:r>
              <a:rPr lang="fr-FR"/>
              <a:t>Difficultés</a:t>
            </a:r>
          </a:p>
        </p:txBody>
      </p:sp>
      <p:sp>
        <p:nvSpPr>
          <p:cNvPr id="3" name="Content Placeholder 2">
            <a:extLst>
              <a:ext uri="{FF2B5EF4-FFF2-40B4-BE49-F238E27FC236}">
                <a16:creationId xmlns:a16="http://schemas.microsoft.com/office/drawing/2014/main" id="{C02CBF35-317D-433E-9607-D06BA7DD96AE}"/>
              </a:ext>
            </a:extLst>
          </p:cNvPr>
          <p:cNvSpPr>
            <a:spLocks noGrp="1"/>
          </p:cNvSpPr>
          <p:nvPr>
            <p:ph idx="1"/>
          </p:nvPr>
        </p:nvSpPr>
        <p:spPr/>
        <p:txBody>
          <a:bodyPr vert="horz" lIns="91440" tIns="45720" rIns="91440" bIns="45720" rtlCol="0" anchor="t">
            <a:normAutofit/>
          </a:bodyPr>
          <a:lstStyle/>
          <a:p>
            <a:r>
              <a:rPr lang="en-US"/>
              <a:t>L'allocation de tablespace.</a:t>
            </a:r>
          </a:p>
          <a:p>
            <a:r>
              <a:rPr lang="en-US"/>
              <a:t>Version du code source.</a:t>
            </a:r>
          </a:p>
          <a:p>
            <a:pPr algn="just"/>
            <a:r>
              <a:rPr lang="en-US"/>
              <a:t>Les règles de la société ont fréiné la mise en production de mes modifications pour une semaine supplémentaires.</a:t>
            </a:r>
            <a:endParaRPr lang="en-US" dirty="0"/>
          </a:p>
          <a:p>
            <a:pPr algn="just"/>
            <a:r>
              <a:rPr lang="en-US"/>
              <a:t>La </a:t>
            </a:r>
            <a:r>
              <a:rPr lang="en-US">
                <a:ea typeface="+mn-lt"/>
                <a:cs typeface="+mn-lt"/>
              </a:rPr>
              <a:t>mission d'Optimisation du Flux Selligent SendEthic a été accompli et prète au déploiement plus tôt que prévu mais je n'avais pas de nouvelle mission proposé pendant presque une semaine.</a:t>
            </a:r>
          </a:p>
          <a:p>
            <a:pPr algn="just"/>
            <a:r>
              <a:rPr lang="en-US"/>
              <a:t>Les lenteurs du serveur de production et le transfert des données à l'API.</a:t>
            </a:r>
            <a:endParaRPr lang="en-US" dirty="0"/>
          </a:p>
        </p:txBody>
      </p:sp>
    </p:spTree>
    <p:extLst>
      <p:ext uri="{BB962C8B-B14F-4D97-AF65-F5344CB8AC3E}">
        <p14:creationId xmlns:p14="http://schemas.microsoft.com/office/powerpoint/2010/main" val="408561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664C-FA97-4DB3-B630-777FC55DF9CF}"/>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0C0E2E1-391C-4F5C-85A5-63779DAF5D9A}"/>
              </a:ext>
            </a:extLst>
          </p:cNvPr>
          <p:cNvSpPr>
            <a:spLocks noGrp="1"/>
          </p:cNvSpPr>
          <p:nvPr>
            <p:ph idx="1"/>
          </p:nvPr>
        </p:nvSpPr>
        <p:spPr/>
        <p:txBody>
          <a:bodyPr vert="horz" lIns="91440" tIns="45720" rIns="91440" bIns="45720" rtlCol="0" anchor="t">
            <a:normAutofit lnSpcReduction="10000"/>
          </a:bodyPr>
          <a:lstStyle/>
          <a:p>
            <a:r>
              <a:rPr lang="en-US"/>
              <a:t>Dans l'ensemble c'était une belle expérience.</a:t>
            </a:r>
          </a:p>
          <a:p>
            <a:r>
              <a:rPr lang="en-US"/>
              <a:t>J'ai beaucoup apprécié la flexibilité et convivialité de l'équipe.</a:t>
            </a:r>
          </a:p>
          <a:p>
            <a:pPr algn="just"/>
            <a:r>
              <a:rPr lang="en-US"/>
              <a:t>Les modifications que j'ai apporté aux procédures stockées sont en production.  </a:t>
            </a:r>
            <a:endParaRPr lang="en-US" dirty="0"/>
          </a:p>
          <a:p>
            <a:pPr algn="just"/>
            <a:r>
              <a:rPr lang="en-US"/>
              <a:t>L'envoi des données s'effectue via la nouvelle solution multi DO que j'ai créé et celle ci a diminué le temps d'envoi des données.</a:t>
            </a:r>
          </a:p>
          <a:p>
            <a:pPr algn="just"/>
            <a:r>
              <a:rPr lang="en-US"/>
              <a:t>Je suis heureuse de savoir que les 6 semaine de mon stage a été util à l'AFTRAL.</a:t>
            </a:r>
          </a:p>
          <a:p>
            <a:pPr algn="just"/>
            <a:r>
              <a:rPr lang="en-US"/>
              <a:t>Je suis contente d'avoir pu m'adapter à ce besoin de changement de technologie et environnement.</a:t>
            </a:r>
            <a:endParaRPr lang="en-US" dirty="0"/>
          </a:p>
        </p:txBody>
      </p:sp>
    </p:spTree>
    <p:extLst>
      <p:ext uri="{BB962C8B-B14F-4D97-AF65-F5344CB8AC3E}">
        <p14:creationId xmlns:p14="http://schemas.microsoft.com/office/powerpoint/2010/main" val="3806996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pic>
        <p:nvPicPr>
          <p:cNvPr id="4" name="Picture 4" descr="A screenshot of a cell phone&#10;&#10;Description automatically generated">
            <a:extLst>
              <a:ext uri="{FF2B5EF4-FFF2-40B4-BE49-F238E27FC236}">
                <a16:creationId xmlns:a16="http://schemas.microsoft.com/office/drawing/2014/main" id="{0042EA66-6E5E-4192-AE03-FBCE0737ABE4}"/>
              </a:ext>
            </a:extLst>
          </p:cNvPr>
          <p:cNvPicPr>
            <a:picLocks noChangeAspect="1"/>
          </p:cNvPicPr>
          <p:nvPr/>
        </p:nvPicPr>
        <p:blipFill>
          <a:blip r:embed="rId2"/>
          <a:stretch>
            <a:fillRect/>
          </a:stretch>
        </p:blipFill>
        <p:spPr>
          <a:xfrm>
            <a:off x="4854236" y="474490"/>
            <a:ext cx="6391533" cy="3451427"/>
          </a:xfrm>
          <a:prstGeom prst="rect">
            <a:avLst/>
          </a:prstGeom>
        </p:spPr>
      </p:pic>
      <p:sp>
        <p:nvSpPr>
          <p:cNvPr id="11"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2" name="Rectangle 18">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3" name="Picture 4" descr="A screenshot of a cell phone&#10;&#10;Description automatically generated">
            <a:extLst>
              <a:ext uri="{FF2B5EF4-FFF2-40B4-BE49-F238E27FC236}">
                <a16:creationId xmlns:a16="http://schemas.microsoft.com/office/drawing/2014/main" id="{707F1060-BC9A-4762-8CE3-105B588D77C1}"/>
              </a:ext>
            </a:extLst>
          </p:cNvPr>
          <p:cNvPicPr>
            <a:picLocks noChangeAspect="1"/>
          </p:cNvPicPr>
          <p:nvPr/>
        </p:nvPicPr>
        <p:blipFill>
          <a:blip r:embed="rId3"/>
          <a:stretch>
            <a:fillRect/>
          </a:stretch>
        </p:blipFill>
        <p:spPr>
          <a:xfrm>
            <a:off x="9892501" y="2161478"/>
            <a:ext cx="1588168" cy="4114800"/>
          </a:xfrm>
          <a:prstGeom prst="rect">
            <a:avLst/>
          </a:prstGeom>
        </p:spPr>
      </p:pic>
      <p:sp>
        <p:nvSpPr>
          <p:cNvPr id="8" name="Content Placeholder 7">
            <a:extLst>
              <a:ext uri="{FF2B5EF4-FFF2-40B4-BE49-F238E27FC236}">
                <a16:creationId xmlns:a16="http://schemas.microsoft.com/office/drawing/2014/main" id="{F5BE6615-B86E-499E-90B7-371F4475C527}"/>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dirty="0" err="1">
                <a:solidFill>
                  <a:srgbClr val="FFFFFF"/>
                </a:solidFill>
              </a:rPr>
              <a:t>Maquette</a:t>
            </a:r>
            <a:r>
              <a:rPr lang="en-US" dirty="0">
                <a:solidFill>
                  <a:srgbClr val="FFFFFF"/>
                </a:solidFill>
              </a:rPr>
              <a:t> </a:t>
            </a:r>
            <a:r>
              <a:rPr lang="en-US" dirty="0" err="1">
                <a:solidFill>
                  <a:srgbClr val="FFFFFF"/>
                </a:solidFill>
              </a:rPr>
              <a:t>jsp</a:t>
            </a:r>
            <a:endParaRPr lang="en-US" dirty="0">
              <a:solidFill>
                <a:srgbClr val="FFFFFF"/>
              </a:solidFill>
            </a:endParaRPr>
          </a:p>
          <a:p>
            <a:r>
              <a:rPr lang="en-US" dirty="0">
                <a:solidFill>
                  <a:srgbClr val="FFFFFF"/>
                </a:solidFill>
              </a:rPr>
              <a:t>Menu </a:t>
            </a:r>
            <a:r>
              <a:rPr lang="en-US" dirty="0" err="1">
                <a:solidFill>
                  <a:srgbClr val="FFFFFF"/>
                </a:solidFill>
              </a:rPr>
              <a:t>dynamique</a:t>
            </a:r>
            <a:r>
              <a:rPr lang="en-US" dirty="0">
                <a:solidFill>
                  <a:srgbClr val="FFFFFF"/>
                </a:solidFill>
              </a:rPr>
              <a:t> </a:t>
            </a:r>
            <a:r>
              <a:rPr lang="en-US" dirty="0">
                <a:solidFill>
                  <a:srgbClr val="FFFFFF"/>
                </a:solidFill>
                <a:ea typeface="+mn-lt"/>
                <a:cs typeface="+mn-lt"/>
              </a:rPr>
              <a:t>CSS</a:t>
            </a:r>
          </a:p>
          <a:p>
            <a:r>
              <a:rPr lang="en-US" dirty="0">
                <a:solidFill>
                  <a:srgbClr val="FFFFFF"/>
                </a:solidFill>
              </a:rPr>
              <a:t>Animation </a:t>
            </a:r>
            <a:r>
              <a:rPr lang="en-US" dirty="0" err="1">
                <a:solidFill>
                  <a:srgbClr val="FFFFFF"/>
                </a:solidFill>
              </a:rPr>
              <a:t>soldes</a:t>
            </a:r>
            <a:r>
              <a:rPr lang="en-US" dirty="0">
                <a:solidFill>
                  <a:srgbClr val="FFFFFF"/>
                </a:solidFill>
              </a:rPr>
              <a:t> CSS</a:t>
            </a:r>
          </a:p>
          <a:p>
            <a:r>
              <a:rPr lang="en-US" dirty="0" err="1"/>
              <a:t>Encadrages</a:t>
            </a:r>
            <a:r>
              <a:rPr lang="en-US" dirty="0"/>
              <a:t> des images en CSS</a:t>
            </a:r>
          </a:p>
        </p:txBody>
      </p:sp>
      <p:sp>
        <p:nvSpPr>
          <p:cNvPr id="2" name="Title 1">
            <a:extLst>
              <a:ext uri="{FF2B5EF4-FFF2-40B4-BE49-F238E27FC236}">
                <a16:creationId xmlns:a16="http://schemas.microsoft.com/office/drawing/2014/main" id="{E2FDA3DD-1070-449F-AE34-4864D6EF4DC8}"/>
              </a:ext>
            </a:extLst>
          </p:cNvPr>
          <p:cNvSpPr>
            <a:spLocks noGrp="1"/>
          </p:cNvSpPr>
          <p:nvPr>
            <p:ph type="title"/>
          </p:nvPr>
        </p:nvSpPr>
        <p:spPr>
          <a:xfrm>
            <a:off x="1154955" y="973668"/>
            <a:ext cx="2942210" cy="1020232"/>
          </a:xfrm>
        </p:spPr>
        <p:txBody>
          <a:bodyPr>
            <a:normAutofit/>
          </a:bodyPr>
          <a:lstStyle/>
          <a:p>
            <a:pPr>
              <a:lnSpc>
                <a:spcPct val="90000"/>
              </a:lnSpc>
            </a:pPr>
            <a:r>
              <a:rPr lang="en-US" sz="1700">
                <a:solidFill>
                  <a:srgbClr val="EBEBEB"/>
                </a:solidFill>
                <a:ea typeface="+mj-lt"/>
                <a:cs typeface="+mj-lt"/>
              </a:rPr>
              <a:t>Concevoir et développer des composants d'interface utilisateur</a:t>
            </a:r>
            <a:endParaRPr lang="en-US" sz="1700">
              <a:solidFill>
                <a:srgbClr val="EBEBEB"/>
              </a:solidFill>
            </a:endParaRPr>
          </a:p>
        </p:txBody>
      </p:sp>
    </p:spTree>
    <p:extLst>
      <p:ext uri="{BB962C8B-B14F-4D97-AF65-F5344CB8AC3E}">
        <p14:creationId xmlns:p14="http://schemas.microsoft.com/office/powerpoint/2010/main" val="423747096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7">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 name="Rectangle 28">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31">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3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C8877B-D4EC-48FE-B1A0-7C5021D71B2D}"/>
              </a:ext>
            </a:extLst>
          </p:cNvPr>
          <p:cNvSpPr>
            <a:spLocks noGrp="1"/>
          </p:cNvSpPr>
          <p:nvPr>
            <p:ph type="title"/>
          </p:nvPr>
        </p:nvSpPr>
        <p:spPr>
          <a:xfrm>
            <a:off x="561110" y="1241266"/>
            <a:ext cx="4089633" cy="3153753"/>
          </a:xfrm>
        </p:spPr>
        <p:txBody>
          <a:bodyPr vert="horz" lIns="91440" tIns="45720" rIns="91440" bIns="45720" rtlCol="0" anchor="b">
            <a:normAutofit/>
          </a:bodyPr>
          <a:lstStyle/>
          <a:p>
            <a:pPr>
              <a:lnSpc>
                <a:spcPct val="90000"/>
              </a:lnSpc>
            </a:pPr>
            <a:r>
              <a:rPr lang="fr-FR" sz="4200" dirty="0">
                <a:solidFill>
                  <a:schemeClr val="tx2"/>
                </a:solidFill>
              </a:rPr>
              <a:t>Concevoir et développer </a:t>
            </a:r>
            <a:br>
              <a:rPr lang="fr-FR" sz="4200" dirty="0">
                <a:solidFill>
                  <a:schemeClr val="tx2"/>
                </a:solidFill>
              </a:rPr>
            </a:br>
            <a:r>
              <a:rPr lang="fr-FR" sz="4200">
                <a:solidFill>
                  <a:schemeClr val="tx2"/>
                </a:solidFill>
              </a:rPr>
              <a:t>la </a:t>
            </a:r>
            <a:r>
              <a:rPr lang="fr-FR" sz="4200" dirty="0">
                <a:solidFill>
                  <a:schemeClr val="tx2"/>
                </a:solidFill>
              </a:rPr>
              <a:t>persistance des données</a:t>
            </a:r>
            <a:r>
              <a:rPr lang="en-US" sz="4200" dirty="0">
                <a:solidFill>
                  <a:schemeClr val="tx2"/>
                </a:solidFill>
              </a:rPr>
              <a:t> </a:t>
            </a:r>
          </a:p>
        </p:txBody>
      </p:sp>
      <p:sp>
        <p:nvSpPr>
          <p:cNvPr id="8" name="Content Placeholder 7">
            <a:extLst>
              <a:ext uri="{FF2B5EF4-FFF2-40B4-BE49-F238E27FC236}">
                <a16:creationId xmlns:a16="http://schemas.microsoft.com/office/drawing/2014/main" id="{A6220B68-27D8-434C-A45B-CB2EF82D6B2A}"/>
              </a:ext>
            </a:extLst>
          </p:cNvPr>
          <p:cNvSpPr>
            <a:spLocks noGrp="1"/>
          </p:cNvSpPr>
          <p:nvPr>
            <p:ph idx="1"/>
          </p:nvPr>
        </p:nvSpPr>
        <p:spPr>
          <a:xfrm>
            <a:off x="561110" y="4591665"/>
            <a:ext cx="4089633" cy="1622322"/>
          </a:xfrm>
        </p:spPr>
        <p:txBody>
          <a:bodyPr vert="horz" lIns="91440" tIns="45720" rIns="91440" bIns="45720" rtlCol="0" anchor="t">
            <a:normAutofit/>
          </a:bodyPr>
          <a:lstStyle/>
          <a:p>
            <a:pPr marL="0" indent="0">
              <a:buNone/>
            </a:pPr>
            <a:r>
              <a:rPr lang="en-US" cap="all" dirty="0">
                <a:solidFill>
                  <a:schemeClr val="accent1"/>
                </a:solidFill>
              </a:rPr>
              <a:t>MPD de la base de </a:t>
            </a:r>
            <a:r>
              <a:rPr lang="en-US" cap="all" dirty="0" err="1">
                <a:solidFill>
                  <a:schemeClr val="accent1"/>
                </a:solidFill>
              </a:rPr>
              <a:t>données</a:t>
            </a:r>
            <a:r>
              <a:rPr lang="en-US" cap="all" dirty="0">
                <a:solidFill>
                  <a:schemeClr val="accent1"/>
                </a:solidFill>
              </a:rPr>
              <a:t> de </a:t>
            </a:r>
            <a:r>
              <a:rPr lang="en-US" cap="all" dirty="0" err="1">
                <a:solidFill>
                  <a:schemeClr val="accent1"/>
                </a:solidFill>
              </a:rPr>
              <a:t>l'application</a:t>
            </a:r>
            <a:r>
              <a:rPr lang="en-US" cap="all" dirty="0">
                <a:solidFill>
                  <a:schemeClr val="accent1"/>
                </a:solidFill>
              </a:rPr>
              <a:t> LIBRAIRIE en </a:t>
            </a:r>
            <a:r>
              <a:rPr lang="en-US" cap="all" dirty="0" err="1">
                <a:solidFill>
                  <a:schemeClr val="accent1"/>
                </a:solidFill>
              </a:rPr>
              <a:t>ligne</a:t>
            </a:r>
            <a:endParaRPr lang="en-US" cap="all" dirty="0">
              <a:solidFill>
                <a:schemeClr val="accent1"/>
              </a:solidFill>
            </a:endParaRPr>
          </a:p>
        </p:txBody>
      </p:sp>
      <p:sp>
        <p:nvSpPr>
          <p:cNvPr id="35"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 name="TextBox 2">
            <a:extLst>
              <a:ext uri="{FF2B5EF4-FFF2-40B4-BE49-F238E27FC236}">
                <a16:creationId xmlns:a16="http://schemas.microsoft.com/office/drawing/2014/main" id="{D8635204-23C3-4CF3-AE29-4A6F4BC4548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8" descr="A close up of text on a white background&#10;&#10;Description automatically generated">
            <a:extLst>
              <a:ext uri="{FF2B5EF4-FFF2-40B4-BE49-F238E27FC236}">
                <a16:creationId xmlns:a16="http://schemas.microsoft.com/office/drawing/2014/main" id="{2362E098-2D06-40EA-9913-9AB062197005}"/>
              </a:ext>
            </a:extLst>
          </p:cNvPr>
          <p:cNvPicPr>
            <a:picLocks noChangeAspect="1"/>
          </p:cNvPicPr>
          <p:nvPr/>
        </p:nvPicPr>
        <p:blipFill>
          <a:blip r:embed="rId3"/>
          <a:stretch>
            <a:fillRect/>
          </a:stretch>
        </p:blipFill>
        <p:spPr>
          <a:xfrm>
            <a:off x="4966010" y="321374"/>
            <a:ext cx="6255833" cy="6224543"/>
          </a:xfrm>
          <a:prstGeom prst="rect">
            <a:avLst/>
          </a:prstGeom>
        </p:spPr>
      </p:pic>
      <p:sp>
        <p:nvSpPr>
          <p:cNvPr id="4" name="TextBox 3">
            <a:extLst>
              <a:ext uri="{FF2B5EF4-FFF2-40B4-BE49-F238E27FC236}">
                <a16:creationId xmlns:a16="http://schemas.microsoft.com/office/drawing/2014/main" id="{4FEDB1F8-5988-44B1-8A45-863336970DB1}"/>
              </a:ext>
            </a:extLst>
          </p:cNvPr>
          <p:cNvSpPr txBox="1"/>
          <p:nvPr/>
        </p:nvSpPr>
        <p:spPr>
          <a:xfrm>
            <a:off x="8853376" y="1180214"/>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1</a:t>
            </a:r>
          </a:p>
        </p:txBody>
      </p:sp>
      <p:sp>
        <p:nvSpPr>
          <p:cNvPr id="14" name="TextBox 13">
            <a:extLst>
              <a:ext uri="{FF2B5EF4-FFF2-40B4-BE49-F238E27FC236}">
                <a16:creationId xmlns:a16="http://schemas.microsoft.com/office/drawing/2014/main" id="{208DB55D-E223-42BE-840C-609FE30837E7}"/>
              </a:ext>
            </a:extLst>
          </p:cNvPr>
          <p:cNvSpPr txBox="1"/>
          <p:nvPr/>
        </p:nvSpPr>
        <p:spPr>
          <a:xfrm>
            <a:off x="10962166" y="1685261"/>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2</a:t>
            </a:r>
          </a:p>
        </p:txBody>
      </p:sp>
      <p:sp>
        <p:nvSpPr>
          <p:cNvPr id="15" name="TextBox 14">
            <a:extLst>
              <a:ext uri="{FF2B5EF4-FFF2-40B4-BE49-F238E27FC236}">
                <a16:creationId xmlns:a16="http://schemas.microsoft.com/office/drawing/2014/main" id="{3A6892DE-740B-4CB1-B74F-1DE21CECAC92}"/>
              </a:ext>
            </a:extLst>
          </p:cNvPr>
          <p:cNvSpPr txBox="1"/>
          <p:nvPr/>
        </p:nvSpPr>
        <p:spPr>
          <a:xfrm>
            <a:off x="10962166" y="2154865"/>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3</a:t>
            </a:r>
          </a:p>
        </p:txBody>
      </p:sp>
      <p:sp>
        <p:nvSpPr>
          <p:cNvPr id="16" name="TextBox 15">
            <a:extLst>
              <a:ext uri="{FF2B5EF4-FFF2-40B4-BE49-F238E27FC236}">
                <a16:creationId xmlns:a16="http://schemas.microsoft.com/office/drawing/2014/main" id="{7B08F59A-D5A6-4A4D-A85D-B851B188AAE1}"/>
              </a:ext>
            </a:extLst>
          </p:cNvPr>
          <p:cNvSpPr txBox="1"/>
          <p:nvPr/>
        </p:nvSpPr>
        <p:spPr>
          <a:xfrm>
            <a:off x="7400260" y="648586"/>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4</a:t>
            </a:r>
          </a:p>
        </p:txBody>
      </p:sp>
      <p:sp>
        <p:nvSpPr>
          <p:cNvPr id="17" name="TextBox 16">
            <a:extLst>
              <a:ext uri="{FF2B5EF4-FFF2-40B4-BE49-F238E27FC236}">
                <a16:creationId xmlns:a16="http://schemas.microsoft.com/office/drawing/2014/main" id="{B907D86E-AE20-413D-9FF2-F7000C1C183D}"/>
              </a:ext>
            </a:extLst>
          </p:cNvPr>
          <p:cNvSpPr txBox="1"/>
          <p:nvPr/>
        </p:nvSpPr>
        <p:spPr>
          <a:xfrm>
            <a:off x="10350794" y="3501656"/>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5</a:t>
            </a:r>
          </a:p>
        </p:txBody>
      </p:sp>
      <p:sp>
        <p:nvSpPr>
          <p:cNvPr id="18" name="TextBox 17">
            <a:extLst>
              <a:ext uri="{FF2B5EF4-FFF2-40B4-BE49-F238E27FC236}">
                <a16:creationId xmlns:a16="http://schemas.microsoft.com/office/drawing/2014/main" id="{9B6C94F1-BF6F-42A4-9E29-39C0282DB480}"/>
              </a:ext>
            </a:extLst>
          </p:cNvPr>
          <p:cNvSpPr txBox="1"/>
          <p:nvPr/>
        </p:nvSpPr>
        <p:spPr>
          <a:xfrm>
            <a:off x="6957236" y="5078819"/>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6</a:t>
            </a:r>
          </a:p>
        </p:txBody>
      </p:sp>
      <p:sp>
        <p:nvSpPr>
          <p:cNvPr id="19" name="TextBox 18">
            <a:extLst>
              <a:ext uri="{FF2B5EF4-FFF2-40B4-BE49-F238E27FC236}">
                <a16:creationId xmlns:a16="http://schemas.microsoft.com/office/drawing/2014/main" id="{5641BFD6-E1E6-4030-BB97-34F4B08D1D2A}"/>
              </a:ext>
            </a:extLst>
          </p:cNvPr>
          <p:cNvSpPr txBox="1"/>
          <p:nvPr/>
        </p:nvSpPr>
        <p:spPr>
          <a:xfrm>
            <a:off x="7595189" y="1818167"/>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7</a:t>
            </a:r>
          </a:p>
        </p:txBody>
      </p:sp>
      <p:sp>
        <p:nvSpPr>
          <p:cNvPr id="20" name="TextBox 19">
            <a:extLst>
              <a:ext uri="{FF2B5EF4-FFF2-40B4-BE49-F238E27FC236}">
                <a16:creationId xmlns:a16="http://schemas.microsoft.com/office/drawing/2014/main" id="{85CF2362-5F10-4105-981C-11FE749CCAAB}"/>
              </a:ext>
            </a:extLst>
          </p:cNvPr>
          <p:cNvSpPr txBox="1"/>
          <p:nvPr/>
        </p:nvSpPr>
        <p:spPr>
          <a:xfrm>
            <a:off x="9287539" y="5637028"/>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7</a:t>
            </a:r>
          </a:p>
        </p:txBody>
      </p:sp>
      <p:sp>
        <p:nvSpPr>
          <p:cNvPr id="21" name="TextBox 20">
            <a:extLst>
              <a:ext uri="{FF2B5EF4-FFF2-40B4-BE49-F238E27FC236}">
                <a16:creationId xmlns:a16="http://schemas.microsoft.com/office/drawing/2014/main" id="{99B15E20-708C-45D6-8AE8-72999CA10163}"/>
              </a:ext>
            </a:extLst>
          </p:cNvPr>
          <p:cNvSpPr txBox="1"/>
          <p:nvPr/>
        </p:nvSpPr>
        <p:spPr>
          <a:xfrm>
            <a:off x="6593958" y="1251097"/>
            <a:ext cx="315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8</a:t>
            </a:r>
          </a:p>
        </p:txBody>
      </p:sp>
    </p:spTree>
    <p:extLst>
      <p:ext uri="{BB962C8B-B14F-4D97-AF65-F5344CB8AC3E}">
        <p14:creationId xmlns:p14="http://schemas.microsoft.com/office/powerpoint/2010/main" val="196019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C485557-E744-401B-A251-3650FAEEA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Shape 13">
            <a:extLst>
              <a:ext uri="{FF2B5EF4-FFF2-40B4-BE49-F238E27FC236}">
                <a16:creationId xmlns:a16="http://schemas.microsoft.com/office/drawing/2014/main" id="{986D68AF-6B45-4B98-8634-61D8C9C0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0143DE54-7BFF-4B29-8566-DF80EE4C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3B55D77-9F36-4000-AD1B-19D0C4D7C8D9}"/>
              </a:ext>
            </a:extLst>
          </p:cNvPr>
          <p:cNvSpPr>
            <a:spLocks noGrp="1"/>
          </p:cNvSpPr>
          <p:nvPr>
            <p:ph type="title"/>
          </p:nvPr>
        </p:nvSpPr>
        <p:spPr>
          <a:xfrm>
            <a:off x="1154955" y="973668"/>
            <a:ext cx="3137140" cy="1020232"/>
          </a:xfrm>
        </p:spPr>
        <p:txBody>
          <a:bodyPr>
            <a:normAutofit/>
          </a:bodyPr>
          <a:lstStyle/>
          <a:p>
            <a:r>
              <a:rPr lang="en-US" cap="all" dirty="0">
                <a:solidFill>
                  <a:srgbClr val="FFFFFF"/>
                </a:solidFill>
                <a:ea typeface="+mj-lt"/>
                <a:cs typeface="+mj-lt"/>
              </a:rPr>
              <a:t>MVC</a:t>
            </a:r>
            <a:endParaRPr lang="en-US" dirty="0"/>
          </a:p>
        </p:txBody>
      </p:sp>
      <p:sp>
        <p:nvSpPr>
          <p:cNvPr id="18" name="Freeform 5">
            <a:extLst>
              <a:ext uri="{FF2B5EF4-FFF2-40B4-BE49-F238E27FC236}">
                <a16:creationId xmlns:a16="http://schemas.microsoft.com/office/drawing/2014/main" id="{7C661810-D461-4214-A635-30A7D1714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5" descr="A screenshot of a cell phone&#10;&#10;Description automatically generated">
            <a:extLst>
              <a:ext uri="{FF2B5EF4-FFF2-40B4-BE49-F238E27FC236}">
                <a16:creationId xmlns:a16="http://schemas.microsoft.com/office/drawing/2014/main" id="{9E834134-30DA-4B76-A28B-5058EC36126B}"/>
              </a:ext>
            </a:extLst>
          </p:cNvPr>
          <p:cNvPicPr>
            <a:picLocks noChangeAspect="1"/>
          </p:cNvPicPr>
          <p:nvPr/>
        </p:nvPicPr>
        <p:blipFill>
          <a:blip r:embed="rId2"/>
          <a:stretch>
            <a:fillRect/>
          </a:stretch>
        </p:blipFill>
        <p:spPr>
          <a:xfrm>
            <a:off x="9053989" y="865774"/>
            <a:ext cx="1632906" cy="5489730"/>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25ABA156-3050-4F5A-9B9A-CDC9E7F66136}"/>
              </a:ext>
            </a:extLst>
          </p:cNvPr>
          <p:cNvPicPr>
            <a:picLocks noChangeAspect="1"/>
          </p:cNvPicPr>
          <p:nvPr/>
        </p:nvPicPr>
        <p:blipFill>
          <a:blip r:embed="rId3"/>
          <a:stretch>
            <a:fillRect/>
          </a:stretch>
        </p:blipFill>
        <p:spPr>
          <a:xfrm>
            <a:off x="5433096" y="500402"/>
            <a:ext cx="2493672" cy="3633218"/>
          </a:xfrm>
          <a:prstGeom prst="rect">
            <a:avLst/>
          </a:prstGeom>
        </p:spPr>
      </p:pic>
      <p:sp>
        <p:nvSpPr>
          <p:cNvPr id="20" name="Rectangle 19">
            <a:extLst>
              <a:ext uri="{FF2B5EF4-FFF2-40B4-BE49-F238E27FC236}">
                <a16:creationId xmlns:a16="http://schemas.microsoft.com/office/drawing/2014/main" id="{ED6475A3-FF98-4FA0-B527-600EBA9BD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D9AE88A-CE50-4A78-B690-5CF71B337A80}"/>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en-US" cap="all" dirty="0">
                <a:ea typeface="+mn-lt"/>
                <a:cs typeface="+mn-lt"/>
              </a:rPr>
              <a:t>ARBORESENCE DE L'APPLICATION LIBRAIRIE EN LIGNE (Front End)</a:t>
            </a:r>
            <a:endParaRPr lang="en-US" cap="all" dirty="0">
              <a:solidFill>
                <a:schemeClr val="accent1"/>
              </a:solidFill>
            </a:endParaRPr>
          </a:p>
        </p:txBody>
      </p:sp>
    </p:spTree>
    <p:extLst>
      <p:ext uri="{BB962C8B-B14F-4D97-AF65-F5344CB8AC3E}">
        <p14:creationId xmlns:p14="http://schemas.microsoft.com/office/powerpoint/2010/main" val="354595480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 name="Freeform: Shape 1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0"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5AAF860-E0BA-44C9-8D12-E6F7BAE720D1}"/>
              </a:ext>
            </a:extLst>
          </p:cNvPr>
          <p:cNvSpPr>
            <a:spLocks noGrp="1"/>
          </p:cNvSpPr>
          <p:nvPr>
            <p:ph type="title"/>
          </p:nvPr>
        </p:nvSpPr>
        <p:spPr>
          <a:xfrm>
            <a:off x="1154955" y="973668"/>
            <a:ext cx="2942210" cy="1020232"/>
          </a:xfrm>
        </p:spPr>
        <p:txBody>
          <a:bodyPr>
            <a:normAutofit/>
          </a:bodyPr>
          <a:lstStyle/>
          <a:p>
            <a:pPr>
              <a:lnSpc>
                <a:spcPct val="90000"/>
              </a:lnSpc>
            </a:pPr>
            <a:r>
              <a:rPr lang="en-US" sz="2800" cap="all" dirty="0">
                <a:solidFill>
                  <a:schemeClr val="tx1"/>
                </a:solidFill>
                <a:ea typeface="+mj-lt"/>
                <a:cs typeface="+mj-lt"/>
              </a:rPr>
              <a:t>SINGLETON </a:t>
            </a:r>
            <a:br>
              <a:rPr lang="en-US" sz="2800" cap="all" dirty="0">
                <a:solidFill>
                  <a:schemeClr val="tx1"/>
                </a:solidFill>
                <a:ea typeface="+mj-lt"/>
                <a:cs typeface="+mj-lt"/>
              </a:rPr>
            </a:br>
            <a:r>
              <a:rPr lang="en-US" sz="2800" cap="all" dirty="0">
                <a:solidFill>
                  <a:schemeClr val="tx1"/>
                </a:solidFill>
                <a:ea typeface="+mj-lt"/>
                <a:cs typeface="+mj-lt"/>
              </a:rPr>
              <a:t>SQL OBJECT</a:t>
            </a:r>
            <a:endParaRPr lang="en-US" sz="2800" dirty="0">
              <a:solidFill>
                <a:schemeClr val="tx1"/>
              </a:solidFill>
            </a:endParaRPr>
          </a:p>
        </p:txBody>
      </p:sp>
      <p:pic>
        <p:nvPicPr>
          <p:cNvPr id="4" name="Picture 4" descr="A screenshot of a social media post&#10;&#10;Description automatically generated">
            <a:extLst>
              <a:ext uri="{FF2B5EF4-FFF2-40B4-BE49-F238E27FC236}">
                <a16:creationId xmlns:a16="http://schemas.microsoft.com/office/drawing/2014/main" id="{63DAF358-4429-4775-ADEC-1F57EBCE143E}"/>
              </a:ext>
            </a:extLst>
          </p:cNvPr>
          <p:cNvPicPr>
            <a:picLocks noChangeAspect="1"/>
          </p:cNvPicPr>
          <p:nvPr/>
        </p:nvPicPr>
        <p:blipFill rotWithShape="1">
          <a:blip r:embed="rId2"/>
          <a:srcRect r="1090" b="-2"/>
          <a:stretch/>
        </p:blipFill>
        <p:spPr>
          <a:xfrm>
            <a:off x="5194607" y="803751"/>
            <a:ext cx="6391533" cy="5250498"/>
          </a:xfrm>
          <a:prstGeom prst="rect">
            <a:avLst/>
          </a:prstGeom>
        </p:spPr>
      </p:pic>
      <p:sp>
        <p:nvSpPr>
          <p:cNvPr id="17" name="Rectangle 1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0E6535E-41DE-40EC-8453-C08B99CB7239}"/>
              </a:ext>
            </a:extLst>
          </p:cNvPr>
          <p:cNvSpPr>
            <a:spLocks noGrp="1"/>
          </p:cNvSpPr>
          <p:nvPr>
            <p:ph idx="1"/>
          </p:nvPr>
        </p:nvSpPr>
        <p:spPr>
          <a:xfrm>
            <a:off x="1154955" y="2120900"/>
            <a:ext cx="3133726" cy="3898900"/>
          </a:xfrm>
        </p:spPr>
        <p:txBody>
          <a:bodyPr>
            <a:normAutofit/>
          </a:bodyPr>
          <a:lstStyle/>
          <a:p>
            <a:endParaRPr lang="en-US">
              <a:solidFill>
                <a:schemeClr val="tx1"/>
              </a:solidFill>
            </a:endParaRPr>
          </a:p>
        </p:txBody>
      </p:sp>
      <p:sp>
        <p:nvSpPr>
          <p:cNvPr id="2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4786519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2C8877B-D4EC-48FE-B1A0-7C5021D71B2D}"/>
              </a:ext>
            </a:extLst>
          </p:cNvPr>
          <p:cNvSpPr>
            <a:spLocks noGrp="1"/>
          </p:cNvSpPr>
          <p:nvPr>
            <p:ph type="title"/>
          </p:nvPr>
        </p:nvSpPr>
        <p:spPr>
          <a:xfrm>
            <a:off x="1154955" y="668868"/>
            <a:ext cx="3332070" cy="2221047"/>
          </a:xfrm>
        </p:spPr>
        <p:txBody>
          <a:bodyPr>
            <a:normAutofit fontScale="90000"/>
          </a:bodyPr>
          <a:lstStyle/>
          <a:p>
            <a:r>
              <a:rPr lang="fr-FR" dirty="0">
                <a:solidFill>
                  <a:schemeClr val="tx1"/>
                </a:solidFill>
                <a:ea typeface="+mj-lt"/>
                <a:cs typeface="+mj-lt"/>
              </a:rPr>
              <a:t>Concevoir et développer une application multicouche</a:t>
            </a:r>
            <a:r>
              <a:rPr lang="en-US" dirty="0">
                <a:solidFill>
                  <a:schemeClr val="tx1"/>
                </a:solidFill>
                <a:ea typeface="+mj-lt"/>
                <a:cs typeface="+mj-lt"/>
              </a:rPr>
              <a:t> </a:t>
            </a:r>
            <a:endParaRPr lang="en-US" dirty="0">
              <a:solidFill>
                <a:schemeClr val="tx1"/>
              </a:solidFill>
            </a:endParaRPr>
          </a:p>
        </p:txBody>
      </p:sp>
      <p:sp>
        <p:nvSpPr>
          <p:cNvPr id="17" name="Rectangle 1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A6220B68-27D8-434C-A45B-CB2EF82D6B2A}"/>
              </a:ext>
            </a:extLst>
          </p:cNvPr>
          <p:cNvSpPr>
            <a:spLocks noGrp="1"/>
          </p:cNvSpPr>
          <p:nvPr>
            <p:ph idx="1"/>
          </p:nvPr>
        </p:nvSpPr>
        <p:spPr>
          <a:xfrm>
            <a:off x="1154955" y="3178175"/>
            <a:ext cx="3133726" cy="2841625"/>
          </a:xfrm>
        </p:spPr>
        <p:txBody>
          <a:bodyPr vert="horz" lIns="91440" tIns="45720" rIns="91440" bIns="45720" rtlCol="0" anchor="t">
            <a:normAutofit/>
          </a:bodyPr>
          <a:lstStyle/>
          <a:p>
            <a:r>
              <a:rPr lang="fr-FR" dirty="0">
                <a:ea typeface="+mn-lt"/>
                <a:cs typeface="+mn-lt"/>
              </a:rPr>
              <a:t>L'arborescence du projet </a:t>
            </a:r>
            <a:r>
              <a:rPr lang="fr-FR">
                <a:ea typeface="+mn-lt"/>
                <a:cs typeface="+mn-lt"/>
              </a:rPr>
              <a:t>GeekJob</a:t>
            </a:r>
            <a:endParaRPr lang="fr-FR" dirty="0">
              <a:ea typeface="+mn-lt"/>
              <a:cs typeface="+mn-lt"/>
            </a:endParaRPr>
          </a:p>
        </p:txBody>
      </p:sp>
      <p:sp>
        <p:nvSpPr>
          <p:cNvPr id="2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3" name="Picture 4" descr="A close up of a map&#10;&#10;Description automatically generated">
            <a:extLst>
              <a:ext uri="{FF2B5EF4-FFF2-40B4-BE49-F238E27FC236}">
                <a16:creationId xmlns:a16="http://schemas.microsoft.com/office/drawing/2014/main" id="{2F561EE7-EEC2-4AFC-8AB6-B2264B8DD243}"/>
              </a:ext>
            </a:extLst>
          </p:cNvPr>
          <p:cNvPicPr>
            <a:picLocks noChangeAspect="1"/>
          </p:cNvPicPr>
          <p:nvPr/>
        </p:nvPicPr>
        <p:blipFill>
          <a:blip r:embed="rId2"/>
          <a:stretch>
            <a:fillRect/>
          </a:stretch>
        </p:blipFill>
        <p:spPr>
          <a:xfrm>
            <a:off x="5063372" y="476250"/>
            <a:ext cx="2533662" cy="5909983"/>
          </a:xfrm>
          <a:prstGeom prst="rect">
            <a:avLst/>
          </a:prstGeom>
        </p:spPr>
      </p:pic>
      <p:pic>
        <p:nvPicPr>
          <p:cNvPr id="5" name="Picture 5">
            <a:extLst>
              <a:ext uri="{FF2B5EF4-FFF2-40B4-BE49-F238E27FC236}">
                <a16:creationId xmlns:a16="http://schemas.microsoft.com/office/drawing/2014/main" id="{9104C8A0-1599-4181-9ED3-6CF26F21096B}"/>
              </a:ext>
            </a:extLst>
          </p:cNvPr>
          <p:cNvPicPr>
            <a:picLocks noChangeAspect="1"/>
          </p:cNvPicPr>
          <p:nvPr/>
        </p:nvPicPr>
        <p:blipFill>
          <a:blip r:embed="rId3"/>
          <a:stretch>
            <a:fillRect/>
          </a:stretch>
        </p:blipFill>
        <p:spPr>
          <a:xfrm>
            <a:off x="7882720" y="476250"/>
            <a:ext cx="1723580" cy="5908302"/>
          </a:xfrm>
          <a:prstGeom prst="rect">
            <a:avLst/>
          </a:prstGeom>
        </p:spPr>
      </p:pic>
    </p:spTree>
    <p:extLst>
      <p:ext uri="{BB962C8B-B14F-4D97-AF65-F5344CB8AC3E}">
        <p14:creationId xmlns:p14="http://schemas.microsoft.com/office/powerpoint/2010/main" val="279596511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0"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3" name="Content Placeholder 2">
            <a:extLst>
              <a:ext uri="{FF2B5EF4-FFF2-40B4-BE49-F238E27FC236}">
                <a16:creationId xmlns:a16="http://schemas.microsoft.com/office/drawing/2014/main" id="{ADB3E570-6020-41A0-B049-D6EEA44FEE6C}"/>
              </a:ext>
            </a:extLst>
          </p:cNvPr>
          <p:cNvSpPr>
            <a:spLocks noGrp="1"/>
          </p:cNvSpPr>
          <p:nvPr>
            <p:ph idx="1"/>
          </p:nvPr>
        </p:nvSpPr>
        <p:spPr>
          <a:xfrm>
            <a:off x="2753295" y="642744"/>
            <a:ext cx="8370975" cy="5642936"/>
          </a:xfrm>
        </p:spPr>
        <p:txBody>
          <a:bodyPr vert="horz" lIns="91440" tIns="45720" rIns="91440" bIns="45720" rtlCol="0" anchor="t">
            <a:normAutofit fontScale="85000" lnSpcReduction="20000"/>
          </a:bodyPr>
          <a:lstStyle/>
          <a:p>
            <a:pPr algn="just"/>
            <a:r>
              <a:rPr lang="fr-FR" dirty="0">
                <a:ea typeface="+mn-lt"/>
                <a:cs typeface="+mn-lt"/>
              </a:rPr>
              <a:t>J’ai créé le projet en utilisant Spring </a:t>
            </a:r>
            <a:r>
              <a:rPr lang="fr-FR" dirty="0" err="1">
                <a:ea typeface="+mn-lt"/>
                <a:cs typeface="+mn-lt"/>
              </a:rPr>
              <a:t>Iniitaliser</a:t>
            </a:r>
            <a:endParaRPr lang="en-US" dirty="0" err="1">
              <a:ea typeface="+mn-lt"/>
              <a:cs typeface="+mn-lt"/>
            </a:endParaRPr>
          </a:p>
          <a:p>
            <a:pPr algn="just"/>
            <a:r>
              <a:rPr lang="fr-FR" dirty="0">
                <a:ea typeface="+mn-lt"/>
                <a:cs typeface="+mn-lt"/>
              </a:rPr>
              <a:t>J’ai créé les packages des différents couches ENTITY, REPOSITORY, SERVICE, CONTROLLER</a:t>
            </a:r>
            <a:endParaRPr lang="fr-FR" dirty="0"/>
          </a:p>
          <a:p>
            <a:pPr algn="just"/>
            <a:r>
              <a:rPr lang="fr-FR" dirty="0">
                <a:ea typeface="+mn-lt"/>
                <a:cs typeface="+mn-lt"/>
              </a:rPr>
              <a:t>J’ai découvert et implémenté le Template Engine </a:t>
            </a:r>
            <a:r>
              <a:rPr lang="fr-FR" dirty="0" err="1">
                <a:ea typeface="+mn-lt"/>
                <a:cs typeface="+mn-lt"/>
              </a:rPr>
              <a:t>Thymeleaf</a:t>
            </a:r>
            <a:r>
              <a:rPr lang="fr-FR" dirty="0">
                <a:ea typeface="+mn-lt"/>
                <a:cs typeface="+mn-lt"/>
              </a:rPr>
              <a:t> </a:t>
            </a:r>
            <a:endParaRPr lang="fr-FR" dirty="0"/>
          </a:p>
          <a:p>
            <a:pPr algn="just"/>
            <a:r>
              <a:rPr lang="fr-FR" dirty="0">
                <a:ea typeface="+mn-lt"/>
                <a:cs typeface="+mn-lt"/>
              </a:rPr>
              <a:t>J’ai implémenté la maquette du site avec un Header, </a:t>
            </a:r>
            <a:r>
              <a:rPr lang="fr-FR" dirty="0" err="1">
                <a:ea typeface="+mn-lt"/>
                <a:cs typeface="+mn-lt"/>
              </a:rPr>
              <a:t>Navbar</a:t>
            </a:r>
            <a:r>
              <a:rPr lang="fr-FR" dirty="0">
                <a:ea typeface="+mn-lt"/>
                <a:cs typeface="+mn-lt"/>
              </a:rPr>
              <a:t> et </a:t>
            </a:r>
            <a:r>
              <a:rPr lang="fr-FR" dirty="0" err="1">
                <a:ea typeface="+mn-lt"/>
                <a:cs typeface="+mn-lt"/>
              </a:rPr>
              <a:t>Footer</a:t>
            </a:r>
            <a:r>
              <a:rPr lang="fr-FR" dirty="0">
                <a:ea typeface="+mn-lt"/>
                <a:cs typeface="+mn-lt"/>
              </a:rPr>
              <a:t> en utilisant les Fragments de </a:t>
            </a:r>
            <a:r>
              <a:rPr lang="fr-FR" dirty="0" err="1">
                <a:ea typeface="+mn-lt"/>
                <a:cs typeface="+mn-lt"/>
              </a:rPr>
              <a:t>Thymeleaf</a:t>
            </a:r>
            <a:endParaRPr lang="fr-FR" dirty="0" err="1"/>
          </a:p>
          <a:p>
            <a:pPr algn="just"/>
            <a:r>
              <a:rPr lang="fr-FR">
                <a:ea typeface="+mn-lt"/>
                <a:cs typeface="+mn-lt"/>
              </a:rPr>
              <a:t>J’ai mis en place le Framework Bootstrap </a:t>
            </a:r>
            <a:endParaRPr lang="fr-FR" dirty="0"/>
          </a:p>
          <a:p>
            <a:pPr algn="just"/>
            <a:r>
              <a:rPr lang="fr-FR" dirty="0">
                <a:ea typeface="+mn-lt"/>
                <a:cs typeface="+mn-lt"/>
              </a:rPr>
              <a:t>J’ai développé la fonctionnalité de recherche dans le </a:t>
            </a:r>
            <a:r>
              <a:rPr lang="fr-FR" dirty="0" err="1">
                <a:ea typeface="+mn-lt"/>
                <a:cs typeface="+mn-lt"/>
              </a:rPr>
              <a:t>NavBar</a:t>
            </a:r>
            <a:r>
              <a:rPr lang="fr-FR" dirty="0">
                <a:ea typeface="+mn-lt"/>
                <a:cs typeface="+mn-lt"/>
              </a:rPr>
              <a:t> de l’application</a:t>
            </a:r>
            <a:endParaRPr lang="en-US"/>
          </a:p>
          <a:p>
            <a:pPr algn="just"/>
            <a:r>
              <a:rPr lang="fr-FR">
                <a:ea typeface="+mn-lt"/>
                <a:cs typeface="+mn-lt"/>
              </a:rPr>
              <a:t>Affichage du logo via le controller</a:t>
            </a:r>
            <a:endParaRPr lang="en-US" dirty="0"/>
          </a:p>
          <a:p>
            <a:pPr algn="just"/>
            <a:r>
              <a:rPr lang="fr-FR">
                <a:ea typeface="+mn-lt"/>
                <a:cs typeface="+mn-lt"/>
              </a:rPr>
              <a:t>J’ai implémenté et développé la page d'Accueil </a:t>
            </a:r>
            <a:endParaRPr lang="en-US" dirty="0"/>
          </a:p>
          <a:p>
            <a:pPr algn="just"/>
            <a:r>
              <a:rPr lang="fr-FR" dirty="0">
                <a:ea typeface="+mn-lt"/>
                <a:cs typeface="+mn-lt"/>
              </a:rPr>
              <a:t>J’ai développé le module Concours (CRUD)</a:t>
            </a:r>
            <a:endParaRPr lang="en-US" dirty="0"/>
          </a:p>
          <a:p>
            <a:pPr algn="just"/>
            <a:r>
              <a:rPr lang="fr-FR" dirty="0">
                <a:ea typeface="+mn-lt"/>
                <a:cs typeface="+mn-lt"/>
              </a:rPr>
              <a:t>Dans le module concours nous avons décidé d’essayer l’affichage et sauvegarde </a:t>
            </a:r>
            <a:r>
              <a:rPr lang="fr-FR">
                <a:ea typeface="+mn-lt"/>
                <a:cs typeface="+mn-lt"/>
              </a:rPr>
              <a:t>de l'image en BLOB.  j"ai relevé ce défi.</a:t>
            </a:r>
            <a:endParaRPr lang="en-US"/>
          </a:p>
          <a:p>
            <a:pPr algn="just"/>
            <a:r>
              <a:rPr lang="fr-FR" dirty="0">
                <a:ea typeface="+mn-lt"/>
                <a:cs typeface="+mn-lt"/>
              </a:rPr>
              <a:t>J’ai développé le module Utilisateur (CRUD)</a:t>
            </a:r>
            <a:endParaRPr lang="en-US" dirty="0"/>
          </a:p>
          <a:p>
            <a:pPr algn="just"/>
            <a:r>
              <a:rPr lang="fr-FR" dirty="0">
                <a:ea typeface="+mn-lt"/>
                <a:cs typeface="+mn-lt"/>
              </a:rPr>
              <a:t>J’ai développé le module Recruteur (CRUD)</a:t>
            </a:r>
            <a:endParaRPr lang="en-US" dirty="0"/>
          </a:p>
          <a:p>
            <a:pPr algn="just"/>
            <a:r>
              <a:rPr lang="fr-FR" dirty="0">
                <a:ea typeface="+mn-lt"/>
                <a:cs typeface="+mn-lt"/>
              </a:rPr>
              <a:t>J’ai développé le module de gestion des session Candidat, Recruteur et Admin </a:t>
            </a:r>
            <a:endParaRPr lang="en-US" dirty="0"/>
          </a:p>
          <a:p>
            <a:pPr algn="just"/>
            <a:r>
              <a:rPr lang="fr-FR" dirty="0">
                <a:ea typeface="+mn-lt"/>
                <a:cs typeface="+mn-lt"/>
              </a:rPr>
              <a:t>J’ai découvert et Implémenté des recherches et des </a:t>
            </a:r>
            <a:r>
              <a:rPr lang="fr-FR" b="1" dirty="0">
                <a:ea typeface="+mn-lt"/>
                <a:cs typeface="+mn-lt"/>
              </a:rPr>
              <a:t>tries</a:t>
            </a:r>
            <a:r>
              <a:rPr lang="fr-FR" dirty="0">
                <a:ea typeface="+mn-lt"/>
                <a:cs typeface="+mn-lt"/>
              </a:rPr>
              <a:t> </a:t>
            </a:r>
            <a:r>
              <a:rPr lang="fr-FR" b="1" dirty="0">
                <a:ea typeface="+mn-lt"/>
                <a:cs typeface="+mn-lt"/>
              </a:rPr>
              <a:t>JPQL</a:t>
            </a:r>
            <a:r>
              <a:rPr lang="fr-FR" dirty="0">
                <a:ea typeface="+mn-lt"/>
                <a:cs typeface="+mn-lt"/>
              </a:rPr>
              <a:t> dans les Interfaces et sévices </a:t>
            </a:r>
            <a:endParaRPr lang="en-US" dirty="0"/>
          </a:p>
          <a:p>
            <a:pPr algn="just"/>
            <a:r>
              <a:rPr lang="fr-FR" dirty="0">
                <a:ea typeface="+mn-lt"/>
                <a:cs typeface="+mn-lt"/>
              </a:rPr>
              <a:t>J’ai découvert et implémenté le Modal Dynamique en JavaScript pour confirmer la suppression </a:t>
            </a:r>
            <a:endParaRPr lang="en-US" dirty="0"/>
          </a:p>
          <a:p>
            <a:endParaRPr lang="en-US" dirty="0"/>
          </a:p>
        </p:txBody>
      </p:sp>
    </p:spTree>
    <p:extLst>
      <p:ext uri="{BB962C8B-B14F-4D97-AF65-F5344CB8AC3E}">
        <p14:creationId xmlns:p14="http://schemas.microsoft.com/office/powerpoint/2010/main" val="1341117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0"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Picture 4" descr="A screenshot of a social media post&#10;&#10;Description automatically generated">
            <a:extLst>
              <a:ext uri="{FF2B5EF4-FFF2-40B4-BE49-F238E27FC236}">
                <a16:creationId xmlns:a16="http://schemas.microsoft.com/office/drawing/2014/main" id="{2216FE15-0F10-4DFB-AA10-DB08C958D0C2}"/>
              </a:ext>
            </a:extLst>
          </p:cNvPr>
          <p:cNvPicPr>
            <a:picLocks noGrp="1" noChangeAspect="1"/>
          </p:cNvPicPr>
          <p:nvPr>
            <p:ph idx="1"/>
          </p:nvPr>
        </p:nvPicPr>
        <p:blipFill>
          <a:blip r:embed="rId2"/>
          <a:stretch>
            <a:fillRect/>
          </a:stretch>
        </p:blipFill>
        <p:spPr>
          <a:xfrm>
            <a:off x="3008758" y="1016513"/>
            <a:ext cx="8539776" cy="4824972"/>
          </a:xfrm>
          <a:prstGeom prst="rect">
            <a:avLst/>
          </a:prstGeom>
        </p:spPr>
      </p:pic>
    </p:spTree>
    <p:extLst>
      <p:ext uri="{BB962C8B-B14F-4D97-AF65-F5344CB8AC3E}">
        <p14:creationId xmlns:p14="http://schemas.microsoft.com/office/powerpoint/2010/main" val="3024517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D460-D16E-4FBA-84CA-A4C7E326A23E}"/>
              </a:ext>
            </a:extLst>
          </p:cNvPr>
          <p:cNvSpPr>
            <a:spLocks noGrp="1"/>
          </p:cNvSpPr>
          <p:nvPr>
            <p:ph type="title"/>
          </p:nvPr>
        </p:nvSpPr>
        <p:spPr/>
        <p:txBody>
          <a:bodyPr/>
          <a:lstStyle/>
          <a:p>
            <a:r>
              <a:rPr lang="en-US"/>
              <a:t>Cahier de charges</a:t>
            </a:r>
          </a:p>
        </p:txBody>
      </p:sp>
      <p:sp>
        <p:nvSpPr>
          <p:cNvPr id="3" name="Content Placeholder 2">
            <a:extLst>
              <a:ext uri="{FF2B5EF4-FFF2-40B4-BE49-F238E27FC236}">
                <a16:creationId xmlns:a16="http://schemas.microsoft.com/office/drawing/2014/main" id="{F118B6DF-C495-4969-8AD3-0F69DF290E1D}"/>
              </a:ext>
            </a:extLst>
          </p:cNvPr>
          <p:cNvSpPr>
            <a:spLocks noGrp="1"/>
          </p:cNvSpPr>
          <p:nvPr>
            <p:ph idx="1"/>
          </p:nvPr>
        </p:nvSpPr>
        <p:spPr/>
        <p:txBody>
          <a:bodyPr vert="horz" lIns="91440" tIns="45720" rIns="91440" bIns="45720" rtlCol="0" anchor="t">
            <a:normAutofit/>
          </a:bodyPr>
          <a:lstStyle/>
          <a:p>
            <a:r>
              <a:rPr lang="fr-FR" b="1" dirty="0">
                <a:ea typeface="+mn-lt"/>
                <a:cs typeface="+mn-lt"/>
              </a:rPr>
              <a:t>Optimisation du Flux </a:t>
            </a:r>
            <a:r>
              <a:rPr lang="fr-FR" b="1" dirty="0" err="1">
                <a:ea typeface="+mn-lt"/>
                <a:cs typeface="+mn-lt"/>
              </a:rPr>
              <a:t>Selligent</a:t>
            </a:r>
            <a:r>
              <a:rPr lang="fr-FR" b="1" dirty="0">
                <a:ea typeface="+mn-lt"/>
                <a:cs typeface="+mn-lt"/>
              </a:rPr>
              <a:t> </a:t>
            </a:r>
            <a:r>
              <a:rPr lang="fr-FR" b="1" dirty="0" err="1">
                <a:ea typeface="+mn-lt"/>
                <a:cs typeface="+mn-lt"/>
              </a:rPr>
              <a:t>SendEthic</a:t>
            </a:r>
            <a:endParaRPr lang="fr-FR" b="1">
              <a:ea typeface="+mn-lt"/>
              <a:cs typeface="+mn-lt"/>
            </a:endParaRPr>
          </a:p>
          <a:p>
            <a:pPr algn="just"/>
            <a:r>
              <a:rPr lang="fr-FR" dirty="0" err="1">
                <a:ea typeface="+mn-lt"/>
                <a:cs typeface="+mn-lt"/>
              </a:rPr>
              <a:t>Selligent</a:t>
            </a:r>
            <a:r>
              <a:rPr lang="fr-FR" dirty="0">
                <a:ea typeface="+mn-lt"/>
                <a:cs typeface="+mn-lt"/>
              </a:rPr>
              <a:t> Marketing Cloud est le CRM de la société depuis plus de 6 ans, qui a été détourné comme un ERP.  </a:t>
            </a:r>
            <a:r>
              <a:rPr lang="fr-FR" dirty="0" err="1">
                <a:ea typeface="+mn-lt"/>
                <a:cs typeface="+mn-lt"/>
              </a:rPr>
              <a:t>Selligent</a:t>
            </a:r>
            <a:r>
              <a:rPr lang="fr-FR" dirty="0">
                <a:ea typeface="+mn-lt"/>
                <a:cs typeface="+mn-lt"/>
              </a:rPr>
              <a:t> permet une possibilité extrême de modification de sa base de données et ses pages web.</a:t>
            </a:r>
          </a:p>
          <a:p>
            <a:pPr algn="just"/>
            <a:r>
              <a:rPr lang="fr-FR" dirty="0" err="1">
                <a:ea typeface="+mn-lt"/>
                <a:cs typeface="+mn-lt"/>
              </a:rPr>
              <a:t>SendEthic</a:t>
            </a:r>
            <a:r>
              <a:rPr lang="fr-FR" dirty="0">
                <a:ea typeface="+mn-lt"/>
                <a:cs typeface="+mn-lt"/>
              </a:rPr>
              <a:t> est l'outil marketing qui permet de faire des campagnes de mail aux stagiaires ou contacts sociétés d'AFTRAL. </a:t>
            </a:r>
          </a:p>
          <a:p>
            <a:pPr algn="just"/>
            <a:r>
              <a:rPr lang="fr-FR" dirty="0" err="1">
                <a:ea typeface="+mn-lt"/>
                <a:cs typeface="+mn-lt"/>
              </a:rPr>
              <a:t>SendEthic</a:t>
            </a:r>
            <a:r>
              <a:rPr lang="fr-FR" dirty="0">
                <a:ea typeface="+mn-lt"/>
                <a:cs typeface="+mn-lt"/>
              </a:rPr>
              <a:t> est alimenté par les données de notre CRM </a:t>
            </a:r>
            <a:r>
              <a:rPr lang="fr-FR" dirty="0" err="1">
                <a:ea typeface="+mn-lt"/>
                <a:cs typeface="+mn-lt"/>
              </a:rPr>
              <a:t>Selligent</a:t>
            </a:r>
            <a:endParaRPr lang="fr-FR" dirty="0" err="1"/>
          </a:p>
          <a:p>
            <a:pPr algn="just"/>
            <a:r>
              <a:rPr lang="fr-FR" dirty="0">
                <a:ea typeface="+mn-lt"/>
                <a:cs typeface="+mn-lt"/>
              </a:rPr>
              <a:t>Il renvoie des informations comme les demandes d'arrêt de communication des contacts "Exclusion Mailing"</a:t>
            </a:r>
            <a:endParaRPr lang="fr-FR" dirty="0"/>
          </a:p>
          <a:p>
            <a:endParaRPr lang="fr-FR" dirty="0"/>
          </a:p>
        </p:txBody>
      </p:sp>
    </p:spTree>
    <p:extLst>
      <p:ext uri="{BB962C8B-B14F-4D97-AF65-F5344CB8AC3E}">
        <p14:creationId xmlns:p14="http://schemas.microsoft.com/office/powerpoint/2010/main" val="3456075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21" name="Freeform: Shape 20">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Picture 7" descr="A screenshot of a social media post&#10;&#10;Description automatically generated">
            <a:extLst>
              <a:ext uri="{FF2B5EF4-FFF2-40B4-BE49-F238E27FC236}">
                <a16:creationId xmlns:a16="http://schemas.microsoft.com/office/drawing/2014/main" id="{7877F445-341F-42A3-BB67-8F29E92F1B6C}"/>
              </a:ext>
            </a:extLst>
          </p:cNvPr>
          <p:cNvPicPr>
            <a:picLocks noGrp="1" noChangeAspect="1"/>
          </p:cNvPicPr>
          <p:nvPr>
            <p:ph idx="1"/>
          </p:nvPr>
        </p:nvPicPr>
        <p:blipFill>
          <a:blip r:embed="rId2"/>
          <a:stretch>
            <a:fillRect/>
          </a:stretch>
        </p:blipFill>
        <p:spPr>
          <a:xfrm>
            <a:off x="3008758" y="1027188"/>
            <a:ext cx="8539776" cy="4803623"/>
          </a:xfrm>
          <a:prstGeom prst="rect">
            <a:avLst/>
          </a:prstGeom>
        </p:spPr>
      </p:pic>
    </p:spTree>
    <p:extLst>
      <p:ext uri="{BB962C8B-B14F-4D97-AF65-F5344CB8AC3E}">
        <p14:creationId xmlns:p14="http://schemas.microsoft.com/office/powerpoint/2010/main" val="1778726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8" name="Rectangle 27">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32" name="Freeform: Shape 31">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Picture 5" descr="A screenshot of a social media post&#10;&#10;Description automatically generated">
            <a:extLst>
              <a:ext uri="{FF2B5EF4-FFF2-40B4-BE49-F238E27FC236}">
                <a16:creationId xmlns:a16="http://schemas.microsoft.com/office/drawing/2014/main" id="{572950C1-5345-4E67-96E3-01C35567E281}"/>
              </a:ext>
            </a:extLst>
          </p:cNvPr>
          <p:cNvPicPr>
            <a:picLocks noGrp="1" noChangeAspect="1"/>
          </p:cNvPicPr>
          <p:nvPr>
            <p:ph idx="1"/>
          </p:nvPr>
        </p:nvPicPr>
        <p:blipFill>
          <a:blip r:embed="rId2"/>
          <a:stretch>
            <a:fillRect/>
          </a:stretch>
        </p:blipFill>
        <p:spPr>
          <a:xfrm>
            <a:off x="3008758" y="1016513"/>
            <a:ext cx="8539776" cy="4824972"/>
          </a:xfrm>
          <a:prstGeom prst="rect">
            <a:avLst/>
          </a:prstGeom>
        </p:spPr>
      </p:pic>
    </p:spTree>
    <p:extLst>
      <p:ext uri="{BB962C8B-B14F-4D97-AF65-F5344CB8AC3E}">
        <p14:creationId xmlns:p14="http://schemas.microsoft.com/office/powerpoint/2010/main" val="1439179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50" name="Freeform: Shape 4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52"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5" name="Picture 5" descr="A screenshot of a social media post&#10;&#10;Description automatically generated">
            <a:extLst>
              <a:ext uri="{FF2B5EF4-FFF2-40B4-BE49-F238E27FC236}">
                <a16:creationId xmlns:a16="http://schemas.microsoft.com/office/drawing/2014/main" id="{0619609D-A8BF-472C-B9BA-4BA0C68A8F21}"/>
              </a:ext>
            </a:extLst>
          </p:cNvPr>
          <p:cNvPicPr>
            <a:picLocks noChangeAspect="1"/>
          </p:cNvPicPr>
          <p:nvPr/>
        </p:nvPicPr>
        <p:blipFill>
          <a:blip r:embed="rId2"/>
          <a:stretch>
            <a:fillRect/>
          </a:stretch>
        </p:blipFill>
        <p:spPr>
          <a:xfrm>
            <a:off x="5194607" y="2182651"/>
            <a:ext cx="6391533" cy="2492697"/>
          </a:xfrm>
          <a:prstGeom prst="rect">
            <a:avLst/>
          </a:prstGeom>
        </p:spPr>
      </p:pic>
      <p:sp>
        <p:nvSpPr>
          <p:cNvPr id="53" name="Rectangle 4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Oval 4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5" name="Oval 4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6" name="Content Placeholder 35">
            <a:extLst>
              <a:ext uri="{FF2B5EF4-FFF2-40B4-BE49-F238E27FC236}">
                <a16:creationId xmlns:a16="http://schemas.microsoft.com/office/drawing/2014/main" id="{16B8E849-302B-42FA-B533-9AD21CB51AD1}"/>
              </a:ext>
            </a:extLst>
          </p:cNvPr>
          <p:cNvSpPr>
            <a:spLocks noGrp="1"/>
          </p:cNvSpPr>
          <p:nvPr>
            <p:ph idx="1"/>
          </p:nvPr>
        </p:nvSpPr>
        <p:spPr>
          <a:xfrm>
            <a:off x="1154955" y="2120900"/>
            <a:ext cx="3133726" cy="3898900"/>
          </a:xfrm>
        </p:spPr>
        <p:txBody>
          <a:bodyPr vert="horz" lIns="91440" tIns="45720" rIns="91440" bIns="45720" rtlCol="0" anchor="t">
            <a:normAutofit/>
          </a:bodyPr>
          <a:lstStyle/>
          <a:p>
            <a:r>
              <a:rPr lang="fr-FR" u="sng" dirty="0">
                <a:ea typeface="+mn-lt"/>
                <a:cs typeface="+mn-lt"/>
              </a:rPr>
              <a:t>JPQL de l’interface </a:t>
            </a:r>
            <a:r>
              <a:rPr lang="fr-FR" u="sng" dirty="0" err="1">
                <a:ea typeface="+mn-lt"/>
                <a:cs typeface="+mn-lt"/>
              </a:rPr>
              <a:t>ConcoursI</a:t>
            </a:r>
            <a:endParaRPr lang="en-US" dirty="0" err="1">
              <a:ea typeface="+mn-lt"/>
              <a:cs typeface="+mn-lt"/>
            </a:endParaRPr>
          </a:p>
        </p:txBody>
      </p:sp>
      <p:sp>
        <p:nvSpPr>
          <p:cNvPr id="57"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21031791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social media post&#10;&#10;Description automatically generated">
            <a:extLst>
              <a:ext uri="{FF2B5EF4-FFF2-40B4-BE49-F238E27FC236}">
                <a16:creationId xmlns:a16="http://schemas.microsoft.com/office/drawing/2014/main" id="{A07F9B85-2B37-4802-AC49-47A7629F6C98}"/>
              </a:ext>
            </a:extLst>
          </p:cNvPr>
          <p:cNvPicPr>
            <a:picLocks noChangeAspect="1"/>
          </p:cNvPicPr>
          <p:nvPr/>
        </p:nvPicPr>
        <p:blipFill rotWithShape="1">
          <a:blip r:embed="rId3"/>
          <a:srcRect t="11734" r="-83" b="33116"/>
          <a:stretch/>
        </p:blipFill>
        <p:spPr>
          <a:xfrm>
            <a:off x="473927" y="427458"/>
            <a:ext cx="11253039" cy="39376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2"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597F01F2-5CBB-44E8-9E83-CE83B629BC3A}"/>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cap="all">
                <a:solidFill>
                  <a:schemeClr val="tx2">
                    <a:lumMod val="40000"/>
                    <a:lumOff val="60000"/>
                  </a:schemeClr>
                </a:solidFill>
                <a:ea typeface="+mj-lt"/>
                <a:cs typeface="+mj-lt"/>
              </a:rPr>
              <a:t>L'interface Selligent</a:t>
            </a:r>
            <a:endParaRPr lang="en-US">
              <a:solidFill>
                <a:schemeClr val="tx2">
                  <a:lumMod val="40000"/>
                  <a:lumOff val="60000"/>
                </a:schemeClr>
              </a:solidFill>
              <a:ea typeface="+mj-lt"/>
              <a:cs typeface="+mj-lt"/>
            </a:endParaRPr>
          </a:p>
        </p:txBody>
      </p:sp>
      <p:sp>
        <p:nvSpPr>
          <p:cNvPr id="3" name="Content Placeholder 2">
            <a:extLst>
              <a:ext uri="{FF2B5EF4-FFF2-40B4-BE49-F238E27FC236}">
                <a16:creationId xmlns:a16="http://schemas.microsoft.com/office/drawing/2014/main" id="{E0C3323E-B9FD-405F-87BD-5742C5F2C973}"/>
              </a:ext>
            </a:extLst>
          </p:cNvPr>
          <p:cNvSpPr>
            <a:spLocks noGrp="1"/>
          </p:cNvSpPr>
          <p:nvPr>
            <p:ph idx="1"/>
          </p:nvPr>
        </p:nvSpPr>
        <p:spPr>
          <a:xfrm>
            <a:off x="892199" y="5722374"/>
            <a:ext cx="10407602" cy="487924"/>
          </a:xfrm>
        </p:spPr>
        <p:txBody>
          <a:bodyPr vert="horz" lIns="91440" tIns="45720" rIns="91440" bIns="45720" rtlCol="0" anchor="t">
            <a:normAutofit/>
          </a:bodyPr>
          <a:lstStyle/>
          <a:p>
            <a:pPr marL="0" indent="0" algn="ctr">
              <a:buNone/>
            </a:pPr>
            <a:endParaRPr lang="en-US" cap="all" dirty="0">
              <a:solidFill>
                <a:schemeClr val="tx2">
                  <a:lumMod val="40000"/>
                  <a:lumOff val="60000"/>
                </a:schemeClr>
              </a:solidFill>
            </a:endParaRPr>
          </a:p>
        </p:txBody>
      </p:sp>
      <p:sp>
        <p:nvSpPr>
          <p:cNvPr id="1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39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CC47-CDCB-42D1-AA32-887E987FBD15}"/>
              </a:ext>
            </a:extLst>
          </p:cNvPr>
          <p:cNvSpPr>
            <a:spLocks noGrp="1"/>
          </p:cNvSpPr>
          <p:nvPr>
            <p:ph type="title"/>
          </p:nvPr>
        </p:nvSpPr>
        <p:spPr/>
        <p:txBody>
          <a:bodyPr/>
          <a:lstStyle/>
          <a:p>
            <a:r>
              <a:rPr lang="en-US">
                <a:ea typeface="+mj-lt"/>
                <a:cs typeface="+mj-lt"/>
              </a:rPr>
              <a:t>Cahier de charges</a:t>
            </a:r>
            <a:endParaRPr lang="en-US"/>
          </a:p>
        </p:txBody>
      </p:sp>
      <p:sp>
        <p:nvSpPr>
          <p:cNvPr id="3" name="Content Placeholder 2">
            <a:extLst>
              <a:ext uri="{FF2B5EF4-FFF2-40B4-BE49-F238E27FC236}">
                <a16:creationId xmlns:a16="http://schemas.microsoft.com/office/drawing/2014/main" id="{7E64529A-1D05-41DC-A1D7-92EBF9E7121A}"/>
              </a:ext>
            </a:extLst>
          </p:cNvPr>
          <p:cNvSpPr>
            <a:spLocks noGrp="1"/>
          </p:cNvSpPr>
          <p:nvPr>
            <p:ph idx="1"/>
          </p:nvPr>
        </p:nvSpPr>
        <p:spPr/>
        <p:txBody>
          <a:bodyPr vert="horz" lIns="91440" tIns="45720" rIns="91440" bIns="45720" rtlCol="0" anchor="t">
            <a:normAutofit fontScale="85000" lnSpcReduction="10000"/>
          </a:bodyPr>
          <a:lstStyle/>
          <a:p>
            <a:pPr algn="just"/>
            <a:r>
              <a:rPr lang="fr-FR">
                <a:ea typeface="+mn-lt"/>
                <a:cs typeface="+mn-lt"/>
              </a:rPr>
              <a:t>Le traitement de Flux Selligent SendEthic est très complexe à comprendre. Il y aurait donc déjà une phase d'analyse du traitement et de restitution via documentation. </a:t>
            </a:r>
            <a:endParaRPr lang="fr-FR"/>
          </a:p>
          <a:p>
            <a:r>
              <a:rPr lang="fr-FR">
                <a:ea typeface="+mn-lt"/>
                <a:cs typeface="+mn-lt"/>
              </a:rPr>
              <a:t>Améliorer la réactivité en cas d'erreur</a:t>
            </a:r>
          </a:p>
          <a:p>
            <a:r>
              <a:rPr lang="fr-FR">
                <a:ea typeface="+mn-lt"/>
                <a:cs typeface="+mn-lt"/>
              </a:rPr>
              <a:t>Nettoyer les flux de sortie (de Selligent vers MessageBusiness)</a:t>
            </a:r>
          </a:p>
          <a:p>
            <a:pPr algn="just"/>
            <a:r>
              <a:rPr lang="fr-FR">
                <a:ea typeface="+mn-lt"/>
                <a:cs typeface="+mn-lt"/>
              </a:rPr>
              <a:t>Fiabiliser les flux d'entrée (de MessageBusiness vers Selligent) : En 2019, nous avons 2 fois le cas d'un ordre (?) qui a mis toute notre base en "Exclusion Mailing".</a:t>
            </a:r>
          </a:p>
          <a:p>
            <a:pPr algn="just"/>
            <a:r>
              <a:rPr lang="fr-FR">
                <a:ea typeface="+mn-lt"/>
                <a:cs typeface="+mn-lt"/>
              </a:rPr>
              <a:t>Optimiser les temps et fréquences d'exécution du traitement.</a:t>
            </a:r>
          </a:p>
          <a:p>
            <a:pPr algn="just"/>
            <a:r>
              <a:rPr lang="fr-FR">
                <a:ea typeface="+mn-lt"/>
                <a:cs typeface="+mn-lt"/>
              </a:rPr>
              <a:t>Faciliter l'exploitation du traitement : Le traitement se lance actuellement via l'Equipe Exploitation pour nos 7 Directions Opérationnelles et Centrale. L'exécution n'est pas optimisée et il arrive que le traitement se lance 60 fois (ce qui est arrivé il y 1 mois). </a:t>
            </a:r>
          </a:p>
          <a:p>
            <a:pPr algn="just"/>
            <a:r>
              <a:rPr lang="fr-FR">
                <a:ea typeface="+mn-lt"/>
                <a:cs typeface="+mn-lt"/>
              </a:rPr>
              <a:t>La finalité n'est pas de traiter l'intégralité des points mais d'avancer un maximum sur ces sujets.</a:t>
            </a:r>
            <a:endParaRPr lang="fr-FR" dirty="0">
              <a:ea typeface="+mn-lt"/>
              <a:cs typeface="+mn-lt"/>
            </a:endParaRPr>
          </a:p>
          <a:p>
            <a:pPr algn="just"/>
            <a:endParaRPr lang="fr-FR" dirty="0">
              <a:ea typeface="+mn-lt"/>
              <a:cs typeface="+mn-lt"/>
            </a:endParaRPr>
          </a:p>
        </p:txBody>
      </p:sp>
    </p:spTree>
    <p:extLst>
      <p:ext uri="{BB962C8B-B14F-4D97-AF65-F5344CB8AC3E}">
        <p14:creationId xmlns:p14="http://schemas.microsoft.com/office/powerpoint/2010/main" val="279094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89FE3FA-A44C-4C6B-9291-3D7327AF8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46D75838-7FA2-4AAF-9C77-E34C3B4AD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dirty="0"/>
          </a:p>
        </p:txBody>
      </p:sp>
      <p:sp useBgFill="1">
        <p:nvSpPr>
          <p:cNvPr id="39" name="Rectangle 38">
            <a:extLst>
              <a:ext uri="{FF2B5EF4-FFF2-40B4-BE49-F238E27FC236}">
                <a16:creationId xmlns:a16="http://schemas.microsoft.com/office/drawing/2014/main" id="{206B0C47-1CFB-42F6-B66C-063C5B601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85B938-6BC7-4B98-9953-B70B3646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A screenshot of a cell phone&#10;&#10;Description automatically generated">
            <a:extLst>
              <a:ext uri="{FF2B5EF4-FFF2-40B4-BE49-F238E27FC236}">
                <a16:creationId xmlns:a16="http://schemas.microsoft.com/office/drawing/2014/main" id="{7D9ABA3B-091D-4BA6-BC3E-A957FA35AC21}"/>
              </a:ext>
            </a:extLst>
          </p:cNvPr>
          <p:cNvPicPr>
            <a:picLocks noChangeAspect="1"/>
          </p:cNvPicPr>
          <p:nvPr/>
        </p:nvPicPr>
        <p:blipFill>
          <a:blip r:embed="rId2"/>
          <a:stretch>
            <a:fillRect/>
          </a:stretch>
        </p:blipFill>
        <p:spPr>
          <a:xfrm>
            <a:off x="644161" y="802116"/>
            <a:ext cx="3695812" cy="5257268"/>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EBB5169F-0AC0-432A-8768-B4AEC18F9A81}"/>
              </a:ext>
            </a:extLst>
          </p:cNvPr>
          <p:cNvPicPr>
            <a:picLocks noGrp="1" noChangeAspect="1"/>
          </p:cNvPicPr>
          <p:nvPr>
            <p:ph idx="1"/>
          </p:nvPr>
        </p:nvPicPr>
        <p:blipFill rotWithShape="1">
          <a:blip r:embed="rId3"/>
          <a:srcRect t="45049" r="32" b="-163"/>
          <a:stretch/>
        </p:blipFill>
        <p:spPr>
          <a:xfrm>
            <a:off x="4357233" y="1879327"/>
            <a:ext cx="7278604" cy="2535980"/>
          </a:xfrm>
        </p:spPr>
      </p:pic>
      <p:sp>
        <p:nvSpPr>
          <p:cNvPr id="5" name="TextBox 4">
            <a:extLst>
              <a:ext uri="{FF2B5EF4-FFF2-40B4-BE49-F238E27FC236}">
                <a16:creationId xmlns:a16="http://schemas.microsoft.com/office/drawing/2014/main" id="{5CE89F57-7726-4AAE-B482-89EA14D9AFA5}"/>
              </a:ext>
            </a:extLst>
          </p:cNvPr>
          <p:cNvSpPr txBox="1"/>
          <p:nvPr/>
        </p:nvSpPr>
        <p:spPr>
          <a:xfrm>
            <a:off x="4382539" y="1109328"/>
            <a:ext cx="71014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Temps de </a:t>
            </a:r>
            <a:r>
              <a:rPr lang="fr-FR" dirty="0" err="1"/>
              <a:t>transfet</a:t>
            </a:r>
            <a:r>
              <a:rPr lang="fr-FR" dirty="0"/>
              <a:t> des données avant les modifications :</a:t>
            </a:r>
          </a:p>
          <a:p>
            <a:r>
              <a:rPr lang="fr-FR" dirty="0"/>
              <a:t>11 heures et 13 mins pour la DO DDCE (de 7H17 à 18H30)</a:t>
            </a:r>
          </a:p>
        </p:txBody>
      </p:sp>
      <p:sp>
        <p:nvSpPr>
          <p:cNvPr id="12" name="Rectangle: Rounded Corners 11">
            <a:extLst>
              <a:ext uri="{FF2B5EF4-FFF2-40B4-BE49-F238E27FC236}">
                <a16:creationId xmlns:a16="http://schemas.microsoft.com/office/drawing/2014/main" id="{11279EDC-7C33-43C4-8642-3B8F7F505F08}"/>
              </a:ext>
            </a:extLst>
          </p:cNvPr>
          <p:cNvSpPr/>
          <p:nvPr/>
        </p:nvSpPr>
        <p:spPr>
          <a:xfrm>
            <a:off x="4618272" y="1928314"/>
            <a:ext cx="6012364" cy="2258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4" descr="A close up of a logo&#10;&#10;Description automatically generated">
            <a:extLst>
              <a:ext uri="{FF2B5EF4-FFF2-40B4-BE49-F238E27FC236}">
                <a16:creationId xmlns:a16="http://schemas.microsoft.com/office/drawing/2014/main" id="{F99CFD56-13B3-46EA-9981-09A736AE4FC8}"/>
              </a:ext>
            </a:extLst>
          </p:cNvPr>
          <p:cNvPicPr>
            <a:picLocks noChangeAspect="1"/>
          </p:cNvPicPr>
          <p:nvPr/>
        </p:nvPicPr>
        <p:blipFill>
          <a:blip r:embed="rId4"/>
          <a:stretch>
            <a:fillRect/>
          </a:stretch>
        </p:blipFill>
        <p:spPr>
          <a:xfrm>
            <a:off x="4473388" y="5000524"/>
            <a:ext cx="5020235" cy="657986"/>
          </a:xfrm>
          <a:prstGeom prst="rect">
            <a:avLst/>
          </a:prstGeom>
        </p:spPr>
      </p:pic>
      <p:sp>
        <p:nvSpPr>
          <p:cNvPr id="19" name="TextBox 18">
            <a:extLst>
              <a:ext uri="{FF2B5EF4-FFF2-40B4-BE49-F238E27FC236}">
                <a16:creationId xmlns:a16="http://schemas.microsoft.com/office/drawing/2014/main" id="{77AD1C54-E640-4471-9DC8-B9E682E820E3}"/>
              </a:ext>
            </a:extLst>
          </p:cNvPr>
          <p:cNvSpPr txBox="1"/>
          <p:nvPr/>
        </p:nvSpPr>
        <p:spPr>
          <a:xfrm>
            <a:off x="4382539" y="4596598"/>
            <a:ext cx="3892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Log </a:t>
            </a:r>
            <a:r>
              <a:rPr lang="en-US" dirty="0" err="1"/>
              <a:t>d'export</a:t>
            </a:r>
          </a:p>
        </p:txBody>
      </p:sp>
    </p:spTree>
    <p:extLst>
      <p:ext uri="{BB962C8B-B14F-4D97-AF65-F5344CB8AC3E}">
        <p14:creationId xmlns:p14="http://schemas.microsoft.com/office/powerpoint/2010/main" val="352090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DE3A-F4CE-4A8B-932F-BA7ECA334DC1}"/>
              </a:ext>
            </a:extLst>
          </p:cNvPr>
          <p:cNvSpPr>
            <a:spLocks noGrp="1"/>
          </p:cNvSpPr>
          <p:nvPr>
            <p:ph type="title"/>
          </p:nvPr>
        </p:nvSpPr>
        <p:spPr/>
        <p:txBody>
          <a:bodyPr/>
          <a:lstStyle/>
          <a:p>
            <a:r>
              <a:rPr lang="fr-FR">
                <a:ea typeface="+mj-lt"/>
                <a:cs typeface="+mj-lt"/>
              </a:rPr>
              <a:t>Découverte de nouvelles technologies</a:t>
            </a:r>
            <a:endParaRPr lang="en-US">
              <a:ea typeface="+mj-lt"/>
              <a:cs typeface="+mj-lt"/>
            </a:endParaRPr>
          </a:p>
        </p:txBody>
      </p:sp>
      <p:sp>
        <p:nvSpPr>
          <p:cNvPr id="3" name="Content Placeholder 2">
            <a:extLst>
              <a:ext uri="{FF2B5EF4-FFF2-40B4-BE49-F238E27FC236}">
                <a16:creationId xmlns:a16="http://schemas.microsoft.com/office/drawing/2014/main" id="{9F928764-5F38-4F5F-BA81-893FCAD1F6CC}"/>
              </a:ext>
            </a:extLst>
          </p:cNvPr>
          <p:cNvSpPr>
            <a:spLocks noGrp="1"/>
          </p:cNvSpPr>
          <p:nvPr>
            <p:ph idx="1"/>
          </p:nvPr>
        </p:nvSpPr>
        <p:spPr/>
        <p:txBody>
          <a:bodyPr vert="horz" lIns="91440" tIns="45720" rIns="91440" bIns="45720" rtlCol="0" anchor="t">
            <a:normAutofit/>
          </a:bodyPr>
          <a:lstStyle/>
          <a:p>
            <a:r>
              <a:rPr lang="fr-FR">
                <a:ea typeface="+mn-lt"/>
                <a:cs typeface="+mn-lt"/>
              </a:rPr>
              <a:t>TFS (Microsoft Team Foundation Server)</a:t>
            </a:r>
          </a:p>
          <a:p>
            <a:r>
              <a:rPr lang="fr-FR">
                <a:ea typeface="+mn-lt"/>
                <a:cs typeface="+mn-lt"/>
              </a:rPr>
              <a:t>Visual Studio</a:t>
            </a:r>
          </a:p>
          <a:p>
            <a:r>
              <a:rPr lang="fr-FR">
                <a:ea typeface="+mn-lt"/>
                <a:cs typeface="+mn-lt"/>
              </a:rPr>
              <a:t>C#</a:t>
            </a:r>
          </a:p>
          <a:p>
            <a:r>
              <a:rPr lang="fr-FR">
                <a:ea typeface="+mn-lt"/>
                <a:cs typeface="+mn-lt"/>
              </a:rPr>
              <a:t>Oracle SQL Développer</a:t>
            </a:r>
          </a:p>
          <a:p>
            <a:r>
              <a:rPr lang="fr-FR">
                <a:ea typeface="+mn-lt"/>
                <a:cs typeface="+mn-lt"/>
              </a:rPr>
              <a:t>PL / SQL</a:t>
            </a:r>
            <a:endParaRPr lang="fr-FR" dirty="0">
              <a:ea typeface="+mn-lt"/>
              <a:cs typeface="+mn-lt"/>
            </a:endParaRPr>
          </a:p>
        </p:txBody>
      </p:sp>
    </p:spTree>
    <p:extLst>
      <p:ext uri="{BB962C8B-B14F-4D97-AF65-F5344CB8AC3E}">
        <p14:creationId xmlns:p14="http://schemas.microsoft.com/office/powerpoint/2010/main" val="384470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screenshot of a social media post&#10;&#10;Description automatically generated">
            <a:extLst>
              <a:ext uri="{FF2B5EF4-FFF2-40B4-BE49-F238E27FC236}">
                <a16:creationId xmlns:a16="http://schemas.microsoft.com/office/drawing/2014/main" id="{CB99B082-BB21-4113-ABBC-C15AF4FDE9AC}"/>
              </a:ext>
            </a:extLst>
          </p:cNvPr>
          <p:cNvPicPr>
            <a:picLocks noChangeAspect="1"/>
          </p:cNvPicPr>
          <p:nvPr/>
        </p:nvPicPr>
        <p:blipFill>
          <a:blip r:embed="rId3"/>
          <a:stretch>
            <a:fillRect/>
          </a:stretch>
        </p:blipFill>
        <p:spPr>
          <a:xfrm>
            <a:off x="1602059" y="469764"/>
            <a:ext cx="8876370" cy="5844131"/>
          </a:xfrm>
          <a:prstGeom prst="rect">
            <a:avLst/>
          </a:prstGeom>
        </p:spPr>
      </p:pic>
    </p:spTree>
    <p:extLst>
      <p:ext uri="{BB962C8B-B14F-4D97-AF65-F5344CB8AC3E}">
        <p14:creationId xmlns:p14="http://schemas.microsoft.com/office/powerpoint/2010/main" val="3394156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TF00001243</Template>
  <TotalTime>0</TotalTime>
  <Words>0</Words>
  <Application>Microsoft Office PowerPoint</Application>
  <PresentationFormat>Widescreen</PresentationFormat>
  <Paragraphs>0</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Ion Boardroom</vt:lpstr>
      <vt:lpstr>Soutenance de stage effectué au sein de l'entreprise AFTRAL</vt:lpstr>
      <vt:lpstr>Présentation de l'entreprise</vt:lpstr>
      <vt:lpstr>Présentation de l'entreprise</vt:lpstr>
      <vt:lpstr>Cahier de charges</vt:lpstr>
      <vt:lpstr>L'interface Selligent</vt:lpstr>
      <vt:lpstr>Cahier de charges</vt:lpstr>
      <vt:lpstr>PowerPoint Presentation</vt:lpstr>
      <vt:lpstr>Découverte de nouvelles technologies</vt:lpstr>
      <vt:lpstr>PowerPoint Presentation</vt:lpstr>
      <vt:lpstr>PowerPoint Presentation</vt:lpstr>
      <vt:lpstr>Analyse de Base de données</vt:lpstr>
      <vt:lpstr>Analyse des Procédures stockées</vt:lpstr>
      <vt:lpstr>Modification de fonction</vt:lpstr>
      <vt:lpstr>Analyse de la solution C#</vt:lpstr>
      <vt:lpstr>Analyse de la solution C#</vt:lpstr>
      <vt:lpstr>Modification de la solution C#</vt:lpstr>
      <vt:lpstr>Modification de la solution C#</vt:lpstr>
      <vt:lpstr>SQL Plus</vt:lpstr>
      <vt:lpstr>API</vt:lpstr>
      <vt:lpstr>Phases de test et Mise en production (MEP)</vt:lpstr>
      <vt:lpstr>MEP</vt:lpstr>
      <vt:lpstr>Nouveau Schéma pour l'Application</vt:lpstr>
      <vt:lpstr>Phases de test et Mise en production</vt:lpstr>
      <vt:lpstr>Imports SendEthic après mon stage</vt:lpstr>
      <vt:lpstr>Nouvelle mission</vt:lpstr>
      <vt:lpstr>PowerPoint Presentation</vt:lpstr>
      <vt:lpstr>PowerPoint Presentation</vt:lpstr>
      <vt:lpstr>PowerPoint Presentation</vt:lpstr>
      <vt:lpstr>ModificationsSelligent</vt:lpstr>
      <vt:lpstr>PowerPoint Presentation</vt:lpstr>
      <vt:lpstr>Difficultés</vt:lpstr>
      <vt:lpstr>Conclusion</vt:lpstr>
      <vt:lpstr>Concevoir et développer des composants d'interface utilisateur</vt:lpstr>
      <vt:lpstr>Concevoir et développer  la persistance des données </vt:lpstr>
      <vt:lpstr>MVC</vt:lpstr>
      <vt:lpstr>SINGLETON  SQL OBJECT</vt:lpstr>
      <vt:lpstr>Concevoir et développer une application multicouche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2101</cp:revision>
  <dcterms:created xsi:type="dcterms:W3CDTF">2020-07-21T19:12:11Z</dcterms:created>
  <dcterms:modified xsi:type="dcterms:W3CDTF">2020-07-25T20:22:38Z</dcterms:modified>
</cp:coreProperties>
</file>